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6" r:id="rId4"/>
    <p:sldId id="277" r:id="rId5"/>
    <p:sldId id="278" r:id="rId6"/>
    <p:sldId id="274" r:id="rId7"/>
    <p:sldId id="271" r:id="rId8"/>
    <p:sldId id="272" r:id="rId9"/>
    <p:sldId id="273" r:id="rId10"/>
    <p:sldId id="275" r:id="rId11"/>
    <p:sldId id="270" r:id="rId12"/>
    <p:sldId id="269" r:id="rId13"/>
    <p:sldId id="257" r:id="rId14"/>
    <p:sldId id="262" r:id="rId15"/>
    <p:sldId id="258" r:id="rId16"/>
    <p:sldId id="263" r:id="rId17"/>
    <p:sldId id="261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Галиева" initials="А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600" y="-9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77FBD4-D9FE-500D-F607-B939BCA52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B8ED8E-2A09-9FBA-0A14-17B38E940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BC71842-D409-1612-689E-D3D0A0CC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3B441B-ED72-4DFF-3D48-945A733F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3992A1-BD9D-FB77-2401-98BB1D90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3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D078AB-1EB7-4BA8-1098-B0123DC5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26B1AB7-1F63-E366-7EF6-F00A33BB0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C697CB-33AB-A783-705E-8ACA9B986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A62C27-F6E7-02EB-CCEE-F678A5C7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49DE38-7A9B-AA85-839C-82F21F45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8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030E437-9A6A-40B6-AFEF-325906FC3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DC930EC-F756-7A67-58B0-B5D3135F9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D7C6C8-A267-C047-1C2C-B8D8448E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F2036-2479-FA79-998C-41529D81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62287E-3776-82C1-6A98-B872F794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8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551A38-A425-E9B6-DB2C-0E88570F0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048C69-0BAE-D84B-158F-2B66F30F5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64C856-C584-D3DF-4353-535CA4C5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0A9933-CC6B-BCB5-2F08-6E90AA56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E9F03A-544C-57F4-8945-4E255BFE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0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5B74E3-2FE8-5829-1543-CF11614C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8721253-3CEF-C175-82C4-6F550FE7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5A21F0-DF2F-2CCD-0CE5-9469DD75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B54F72-4AAB-6E35-CEEA-381161A0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245084-4A6E-44C3-57A2-C287EEF7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5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752463-30DC-D634-E7FF-5AF99EDC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C054D7-C741-DFEB-D743-D8A21DEF7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2A52FCC-B802-1BA8-3EFA-7080B9A19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EFDFA69-910A-A296-0CDE-57A45D1AA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5ADA2C7-1ABE-0C63-3B5E-8A97B8F5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DA0FB1-C71E-C0B8-B27F-C3A3EA9B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93619C-E6CF-F36C-3EDD-943F4C77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F9FA81D-13F5-D5D3-5132-1A271316A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71AC36C-F1CC-38B2-CBFF-746CA54D1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16963E9-BB45-74D4-C5C1-09E9FF051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399678E-0568-94DF-77E4-A4F321A2F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2349125-E0A1-E9C2-CFCD-34A912C4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8A75DBE-1E60-9152-813C-01D57665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B1341A-7647-00F2-295A-B2E7848F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7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256806-A804-7A3E-33D6-F08764B3E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276FF60-9B58-35BC-26B0-2A3616AD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331D4B3-8A46-D9E2-C278-2F28D63F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7156DA3-810C-8067-E9E4-162E7D5A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71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484671B-3014-A2F1-0CCA-308975C8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9F4D2A-85ED-26B3-6123-1EA212BF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D07C9D7-2827-EDC4-B174-BFFE4A0B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3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43119B-BCE7-B268-9D4C-1ADA2E2E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E9C0F8-5545-981B-D27F-644C735AD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4D0F910-7D59-BE58-E6D5-0D2CCA480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42C467-A76B-0B70-21AC-81690BCA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2C24441-04F8-293C-8D13-AA2EE28D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048CA03-458E-A75A-84BC-77E8CB52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7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8C3C63-3F14-34D2-D5BE-EB17EEC5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38A77FB-435E-B493-C30E-C71FF732B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1C0F8E1-0DB4-75D3-94F5-D60B63BEE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4136ACF-053C-9E9D-6171-1BA405AD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E82F-7C4F-4C98-8555-01E706916EB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90B0FFD-D79D-FD42-8A5D-C9C039CF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1C56C7E-E4F5-1165-7F37-6F530DE4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27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9DAB35-3C73-5ACE-EB34-6D7FA3F5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BC6DCA-A8E2-B122-7B63-6305E222A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CF10DB-75E7-D700-3554-7BB90C9DF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5E82F-7C4F-4C98-8555-01E706916EB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F959D0-52B8-AD76-CF28-242DF91F1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964069-C784-D8AD-0E8A-9E19B0FF1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22D01-2576-4079-9AC8-5C7496AD98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C133E1-1936-06CA-35C2-F791D68BB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4160"/>
            <a:ext cx="9144000" cy="140968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Профориентация 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дошкольников посредством сюжетно-ролевой </a:t>
            </a: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14F4463-3D25-E56E-DFCD-9FE3368CA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5749" y="4844452"/>
            <a:ext cx="4970651" cy="933017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Наталия Викторовна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категории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9021FB-4267-0A27-C22B-8CC0BC3954A8}"/>
              </a:ext>
            </a:extLst>
          </p:cNvPr>
          <p:cNvSpPr txBox="1"/>
          <p:nvPr/>
        </p:nvSpPr>
        <p:spPr>
          <a:xfrm>
            <a:off x="355600" y="110836"/>
            <a:ext cx="1148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«Улыбка» п. Малиновский»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3B757D-C473-19EE-0FDA-98E546BA3162}"/>
              </a:ext>
            </a:extLst>
          </p:cNvPr>
          <p:cNvSpPr txBox="1"/>
          <p:nvPr/>
        </p:nvSpPr>
        <p:spPr>
          <a:xfrm>
            <a:off x="5638800" y="637783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882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16FD698-7EDC-B728-01DA-B9AE189597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6"/>
          <a:stretch/>
        </p:blipFill>
        <p:spPr>
          <a:xfrm>
            <a:off x="251044" y="1155751"/>
            <a:ext cx="3828604" cy="51265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C853618-BB5D-CACD-4D43-29B7542F1F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1"/>
          <a:stretch/>
        </p:blipFill>
        <p:spPr>
          <a:xfrm>
            <a:off x="4247772" y="1149393"/>
            <a:ext cx="3857646" cy="51328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88E3593-5E11-250E-A76F-3763AADCA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5"/>
          <a:stretch/>
        </p:blipFill>
        <p:spPr>
          <a:xfrm>
            <a:off x="8254730" y="1149393"/>
            <a:ext cx="3856514" cy="51328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B50F1DB-1C02-264E-C24A-EEE19E15C535}"/>
              </a:ext>
            </a:extLst>
          </p:cNvPr>
          <p:cNvSpPr txBox="1"/>
          <p:nvPr/>
        </p:nvSpPr>
        <p:spPr>
          <a:xfrm>
            <a:off x="251044" y="359814"/>
            <a:ext cx="5806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«Магазин»</a:t>
            </a:r>
          </a:p>
        </p:txBody>
      </p:sp>
    </p:spTree>
    <p:extLst>
      <p:ext uri="{BB962C8B-B14F-4D97-AF65-F5344CB8AC3E}">
        <p14:creationId xmlns:p14="http://schemas.microsoft.com/office/powerpoint/2010/main" val="371862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A2DD5C6A-D0F0-6FE7-871A-CDA5D207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5" y="675980"/>
            <a:ext cx="5755567" cy="324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203F6259-636B-B1D4-02B3-60714EF1B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6" y="3429000"/>
            <a:ext cx="5755569" cy="324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DA699AE-E3FD-9310-6B9D-69BE3CCE9902}"/>
              </a:ext>
            </a:extLst>
          </p:cNvPr>
          <p:cNvSpPr txBox="1"/>
          <p:nvPr/>
        </p:nvSpPr>
        <p:spPr>
          <a:xfrm>
            <a:off x="1888836" y="64287"/>
            <a:ext cx="841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«Инспектор ДПС»</a:t>
            </a:r>
          </a:p>
        </p:txBody>
      </p:sp>
    </p:spTree>
    <p:extLst>
      <p:ext uri="{BB962C8B-B14F-4D97-AF65-F5344CB8AC3E}">
        <p14:creationId xmlns:p14="http://schemas.microsoft.com/office/powerpoint/2010/main" val="263203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C1C1EDC0-D6E5-7650-1110-BD92786BA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 b="5614"/>
          <a:stretch/>
        </p:blipFill>
        <p:spPr bwMode="auto">
          <a:xfrm>
            <a:off x="6008423" y="604980"/>
            <a:ext cx="3888602" cy="60172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E2CD3A0C-FDFC-6254-7C02-FE5600500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9" b="10926"/>
          <a:stretch/>
        </p:blipFill>
        <p:spPr bwMode="auto">
          <a:xfrm>
            <a:off x="1131071" y="604980"/>
            <a:ext cx="4187144" cy="60172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DB61A3-57E7-C399-E0A1-94176D41BF6F}"/>
              </a:ext>
            </a:extLst>
          </p:cNvPr>
          <p:cNvSpPr txBox="1"/>
          <p:nvPr/>
        </p:nvSpPr>
        <p:spPr>
          <a:xfrm>
            <a:off x="2881745" y="81761"/>
            <a:ext cx="642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«Парикмахер»</a:t>
            </a:r>
          </a:p>
        </p:txBody>
      </p:sp>
    </p:spTree>
    <p:extLst>
      <p:ext uri="{BB962C8B-B14F-4D97-AF65-F5344CB8AC3E}">
        <p14:creationId xmlns:p14="http://schemas.microsoft.com/office/powerpoint/2010/main" val="898874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C461F-2481-30F8-5289-322ECEB7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209" y="97270"/>
            <a:ext cx="7945582" cy="521566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Сюжетно-ролевая игра «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етская поликлиника»</a:t>
            </a:r>
            <a:endParaRPr lang="ru-RU" sz="6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87A9E32-9723-3D03-B13F-7B6C87DB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506" y="2476501"/>
            <a:ext cx="5495239" cy="402508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CDEF95-A444-53E0-C262-63620BE13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2" y="642472"/>
            <a:ext cx="6195692" cy="463437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4995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1444E61-30F0-8AD6-5AA9-5C2025021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1" y="325853"/>
            <a:ext cx="5765800" cy="43128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1A34E6-B680-AB97-B54D-67D475229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0" y="2362200"/>
            <a:ext cx="5813674" cy="434862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2019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C461F-2481-30F8-5289-322ECEB7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713" y="115743"/>
            <a:ext cx="6152573" cy="5215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Сюжетно-ролевая игра «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Пожарные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6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DDD54E6-EE5B-FD06-E6AF-631DEF36F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637308"/>
            <a:ext cx="6294242" cy="470809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FCCCE88-7115-0A89-69F8-56EAB8706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20540"/>
            <a:ext cx="5362289" cy="402171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5256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E6A50D1-E526-8C4F-AA92-95CB0EE043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0" t="6633" r="3378" b="6382"/>
          <a:stretch/>
        </p:blipFill>
        <p:spPr>
          <a:xfrm>
            <a:off x="249959" y="160050"/>
            <a:ext cx="5804379" cy="422144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EC33BE1-B8A8-FF48-8049-53ED379938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99" y="2270774"/>
            <a:ext cx="5735869" cy="429042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999022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7C461F-2481-30F8-5289-322ECEB7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368" y="88034"/>
            <a:ext cx="6531264" cy="5215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Сюжетно-ролевая игра «Полицейские»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EC1945D-B1EC-968F-FEC4-AE4BC0DED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6" b="8013"/>
          <a:stretch/>
        </p:blipFill>
        <p:spPr>
          <a:xfrm>
            <a:off x="191585" y="609600"/>
            <a:ext cx="4237581" cy="58293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680B619-31C1-F312-8B70-88EB9B3B8B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64"/>
          <a:stretch/>
        </p:blipFill>
        <p:spPr>
          <a:xfrm>
            <a:off x="4776932" y="609600"/>
            <a:ext cx="4422383" cy="301804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082901B-4899-1AD9-2159-368D05EAA7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01"/>
          <a:stretch/>
        </p:blipFill>
        <p:spPr>
          <a:xfrm>
            <a:off x="6648754" y="3143251"/>
            <a:ext cx="5351661" cy="345459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87039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008" y="4589463"/>
            <a:ext cx="6351348" cy="150018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3239160-B06E-822E-B83D-DFB63CB626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00" b="8821"/>
          <a:stretch/>
        </p:blipFill>
        <p:spPr>
          <a:xfrm>
            <a:off x="134008" y="210908"/>
            <a:ext cx="6351348" cy="401819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EBC79D6-A075-555A-A1A2-F3C96B1064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56" y="2315254"/>
            <a:ext cx="5619091" cy="420308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3983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F03DB2-7F0B-C2D9-1667-7E1DE255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«Большое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 формировании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мира ребенка имеет игра.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игре закладываются первые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профессиональной деятельности.…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 говоря, детская игра –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профориентатор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5825"/>
            <a:ext cx="10515600" cy="8048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(раздел 4, п. 4.6.)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на этапе завершения дошкольного детства: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109643"/>
            <a:ext cx="11125200" cy="406732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обладает установкой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разным видам труда,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и самому себе,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актуализирует проблему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 на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59BB60A-0065-E405-5EB7-3556F1BE6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109642"/>
            <a:ext cx="6189188" cy="429115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468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 дошкольников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825625"/>
            <a:ext cx="11210925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мероприятий,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выявление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особенностей,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способностей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человека для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помощи в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разумном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выборе профессии,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возможностям.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C574572-19F8-1061-9E47-27419D82D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87" y="1714500"/>
            <a:ext cx="5959692" cy="445785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0903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825625"/>
            <a:ext cx="112109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вид деятельности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средство для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задач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ранней профориентации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8193BF-0F35-A56C-F410-B0247F9BD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3" b="49974"/>
          <a:stretch/>
        </p:blipFill>
        <p:spPr>
          <a:xfrm>
            <a:off x="5868806" y="1796224"/>
            <a:ext cx="5946957" cy="42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0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62383208546&amp;t=3&amp;plc=WEB&amp;tkn=*I0BOSoQQ7oLiXuXWHx4swPD53oI">
            <a:extLst>
              <a:ext uri="{FF2B5EF4-FFF2-40B4-BE49-F238E27FC236}">
                <a16:creationId xmlns="" xmlns:a16="http://schemas.microsoft.com/office/drawing/2014/main" id="{A6297956-A5DE-3EAF-F5D0-D43FE2A7DD49}"/>
              </a:ext>
            </a:extLst>
          </p:cNvPr>
          <p:cNvPicPr/>
          <p:nvPr/>
        </p:nvPicPr>
        <p:blipFill rotWithShape="1">
          <a:blip r:embed="rId2"/>
          <a:srcRect b="29744"/>
          <a:stretch/>
        </p:blipFill>
        <p:spPr bwMode="auto">
          <a:xfrm>
            <a:off x="6200775" y="762031"/>
            <a:ext cx="5794049" cy="5653057"/>
          </a:xfrm>
          <a:prstGeom prst="rect">
            <a:avLst/>
          </a:prstGeom>
        </p:spPr>
      </p:pic>
      <p:pic>
        <p:nvPicPr>
          <p:cNvPr id="4" name="20180112_112204.mp4">
            <a:hlinkClick r:id="" action="ppaction://media"/>
            <a:extLst>
              <a:ext uri="{FF2B5EF4-FFF2-40B4-BE49-F238E27FC236}">
                <a16:creationId xmlns="" xmlns:a16="http://schemas.microsoft.com/office/drawing/2014/main" id="{487B04FD-B821-C9BC-3537-AF77D2E95FA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40670"/>
          <a:stretch/>
        </p:blipFill>
        <p:spPr bwMode="auto">
          <a:xfrm rot="10800000">
            <a:off x="114300" y="762030"/>
            <a:ext cx="5828288" cy="565305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94CB3E-F234-724F-D7A6-AD8881F65D37}"/>
              </a:ext>
            </a:extLst>
          </p:cNvPr>
          <p:cNvSpPr txBox="1"/>
          <p:nvPr/>
        </p:nvSpPr>
        <p:spPr>
          <a:xfrm>
            <a:off x="2678545" y="138545"/>
            <a:ext cx="683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«Дочки-матери»</a:t>
            </a:r>
          </a:p>
        </p:txBody>
      </p:sp>
    </p:spTree>
    <p:extLst>
      <p:ext uri="{BB962C8B-B14F-4D97-AF65-F5344CB8AC3E}">
        <p14:creationId xmlns:p14="http://schemas.microsoft.com/office/powerpoint/2010/main" val="102223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B793EB20-8447-C539-E3FF-9C010C218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3"/>
          <a:stretch/>
        </p:blipFill>
        <p:spPr bwMode="auto">
          <a:xfrm rot="5400000">
            <a:off x="8215027" y="1484022"/>
            <a:ext cx="3799683" cy="374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11830E64-8720-9332-0045-D68B946DB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0" y="1677466"/>
            <a:ext cx="4670758" cy="350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8FBD7F4-8285-0A37-DA7B-C41B691C9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/>
          <a:stretch/>
        </p:blipFill>
        <p:spPr bwMode="auto">
          <a:xfrm rot="5400000">
            <a:off x="4674717" y="1845670"/>
            <a:ext cx="3754553" cy="306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5D7417-5BB4-E3CF-CB98-47356A8643AB}"/>
              </a:ext>
            </a:extLst>
          </p:cNvPr>
          <p:cNvSpPr txBox="1"/>
          <p:nvPr/>
        </p:nvSpPr>
        <p:spPr>
          <a:xfrm>
            <a:off x="2382982" y="92364"/>
            <a:ext cx="742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«Больница»</a:t>
            </a:r>
          </a:p>
        </p:txBody>
      </p:sp>
    </p:spTree>
    <p:extLst>
      <p:ext uri="{BB962C8B-B14F-4D97-AF65-F5344CB8AC3E}">
        <p14:creationId xmlns:p14="http://schemas.microsoft.com/office/powerpoint/2010/main" val="125250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ECA3D208-AE0F-BA1C-AB5C-38E6C2A6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5" y="1504950"/>
            <a:ext cx="6154049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BF703878-1F5C-121C-3826-887EE3D07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08830"/>
            <a:ext cx="5084777" cy="559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6B9300-DB8C-7840-502F-12FEE7BF69B1}"/>
              </a:ext>
            </a:extLst>
          </p:cNvPr>
          <p:cNvSpPr txBox="1"/>
          <p:nvPr/>
        </p:nvSpPr>
        <p:spPr>
          <a:xfrm>
            <a:off x="1477818" y="92364"/>
            <a:ext cx="920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«Визажист и мастер маникюра»</a:t>
            </a:r>
          </a:p>
        </p:txBody>
      </p:sp>
    </p:spTree>
    <p:extLst>
      <p:ext uri="{BB962C8B-B14F-4D97-AF65-F5344CB8AC3E}">
        <p14:creationId xmlns:p14="http://schemas.microsoft.com/office/powerpoint/2010/main" val="55461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2D89E3B4-9B2F-1BE3-AA97-E4ED0A2AE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8907" r="11147"/>
          <a:stretch/>
        </p:blipFill>
        <p:spPr bwMode="auto">
          <a:xfrm>
            <a:off x="6156036" y="2724150"/>
            <a:ext cx="5939108" cy="380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BF8D9EC4-C546-686B-9123-D46F4926C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r="10801"/>
          <a:stretch/>
        </p:blipFill>
        <p:spPr bwMode="auto">
          <a:xfrm>
            <a:off x="140772" y="945155"/>
            <a:ext cx="5707578" cy="406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ED84AD-B95E-089A-BD17-4EC39E51A9D3}"/>
              </a:ext>
            </a:extLst>
          </p:cNvPr>
          <p:cNvSpPr txBox="1"/>
          <p:nvPr/>
        </p:nvSpPr>
        <p:spPr>
          <a:xfrm>
            <a:off x="2115127" y="-27709"/>
            <a:ext cx="808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«Магазин»</a:t>
            </a:r>
          </a:p>
        </p:txBody>
      </p:sp>
    </p:spTree>
    <p:extLst>
      <p:ext uri="{BB962C8B-B14F-4D97-AF65-F5344CB8AC3E}">
        <p14:creationId xmlns:p14="http://schemas.microsoft.com/office/powerpoint/2010/main" val="1218098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226</Words>
  <Application>Microsoft Office PowerPoint</Application>
  <PresentationFormat>Произвольный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Профориентация дошкольников посредством сюжетно-ролевой игры</vt:lpstr>
      <vt:lpstr>Презентация PowerPoint</vt:lpstr>
      <vt:lpstr>Федеральный государственный образовательный стандарт дошкольного образования (раздел 4, п. 4.6.) Целевые ориентиры на этапе завершения дошкольного детства:</vt:lpstr>
      <vt:lpstr>Профориентация дошкольников </vt:lpstr>
      <vt:lpstr>Сюжетно-ролевая игра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Сюжетно-ролевая игра «Детская поликлиника»</vt:lpstr>
      <vt:lpstr>Презентация PowerPoint</vt:lpstr>
      <vt:lpstr>Сюжетно-ролевая игра «Пожарные»</vt:lpstr>
      <vt:lpstr>Презентация PowerPoint</vt:lpstr>
      <vt:lpstr>Сюжетно-ролевая игра «Полицейские»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Серия сюжетно-ролевых игр патриотического содержания для детей среднего и старшего дошкольного возраста</dc:title>
  <dc:creator>Анастасия Галиева</dc:creator>
  <cp:lastModifiedBy>User</cp:lastModifiedBy>
  <cp:revision>10</cp:revision>
  <dcterms:created xsi:type="dcterms:W3CDTF">2024-01-24T15:47:08Z</dcterms:created>
  <dcterms:modified xsi:type="dcterms:W3CDTF">2024-03-25T11:13:07Z</dcterms:modified>
</cp:coreProperties>
</file>