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263" r:id="rId3"/>
    <p:sldId id="262" r:id="rId4"/>
    <p:sldId id="272" r:id="rId5"/>
    <p:sldId id="267" r:id="rId6"/>
    <p:sldId id="280" r:id="rId7"/>
    <p:sldId id="276" r:id="rId8"/>
    <p:sldId id="282" r:id="rId9"/>
    <p:sldId id="268" r:id="rId10"/>
    <p:sldId id="290" r:id="rId11"/>
    <p:sldId id="281" r:id="rId12"/>
    <p:sldId id="274" r:id="rId13"/>
    <p:sldId id="284" r:id="rId14"/>
    <p:sldId id="270" r:id="rId15"/>
    <p:sldId id="283" r:id="rId16"/>
    <p:sldId id="271" r:id="rId17"/>
    <p:sldId id="285" r:id="rId18"/>
    <p:sldId id="266" r:id="rId19"/>
    <p:sldId id="287" r:id="rId20"/>
    <p:sldId id="273" r:id="rId21"/>
    <p:sldId id="288" r:id="rId22"/>
    <p:sldId id="291" r:id="rId23"/>
    <p:sldId id="292" r:id="rId24"/>
    <p:sldId id="275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22" autoAdjust="0"/>
    <p:restoredTop sz="94660"/>
  </p:normalViewPr>
  <p:slideViewPr>
    <p:cSldViewPr>
      <p:cViewPr>
        <p:scale>
          <a:sx n="69" d="100"/>
          <a:sy n="69" d="100"/>
        </p:scale>
        <p:origin x="-1872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63261153902049E-2"/>
          <c:y val="4.7507874015748033E-2"/>
          <c:w val="0.35951732446990542"/>
          <c:h val="0.89781496062992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82% считает, что необходимо знакомить дошкольников с экономикой, рассказывать о деньгах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53-4391-BE2F-5F1E5928B3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55 % не знают, как об этом рассказывать ребенку, как привлекать его к планированию семейного бюджета.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0%</c:formatCode>
                <c:ptCount val="4"/>
                <c:pt idx="1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53-4391-BE2F-5F1E5928B3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 20 % опрошенных родителей, недостаточный уровень финансовой грамотности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 formatCode="0%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53-4391-BE2F-5F1E5928B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506624"/>
        <c:axId val="79750272"/>
      </c:barChart>
      <c:catAx>
        <c:axId val="12250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750272"/>
        <c:crosses val="autoZero"/>
        <c:auto val="0"/>
        <c:lblAlgn val="ctr"/>
        <c:lblOffset val="100"/>
        <c:noMultiLvlLbl val="0"/>
      </c:catAx>
      <c:valAx>
        <c:axId val="79750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25066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0.47602620118043615"/>
          <c:y val="3.4361466535433066E-2"/>
          <c:w val="0.51504317639502883"/>
          <c:h val="0.921902066929134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1C547-98C2-4D3E-A828-BFBB5FB1CCE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7D6C5-0B7E-4E91-A33A-5A5F5C05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4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D6C5-0B7E-4E91-A33A-5A5F5C0592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4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697565"/>
          </a:xfrm>
        </p:spPr>
        <p:txBody>
          <a:bodyPr>
            <a:no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МУНИЦПАЛЬНОЕ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АВТОНОМНОЕ ДОШКОЛЬНОЕ ОБРАЗОВАТЕЛЬНОЕ УЧРЕЖДЕНИЕ</a:t>
            </a:r>
            <a:br>
              <a:rPr lang="ru-RU" sz="1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1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"ДЕТСКИЙ САД "УЛЫБКА" П. МАЛИНОВСКИЙ"  </a:t>
            </a:r>
            <a:r>
              <a:rPr lang="ru-RU" sz="1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24744"/>
            <a:ext cx="7854696" cy="3528392"/>
          </a:xfrm>
        </p:spPr>
        <p:txBody>
          <a:bodyPr>
            <a:normAutofit fontScale="62500" lnSpcReduction="20000"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4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4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Опыт работы МАДОУ д/с «Улыбка»</a:t>
            </a: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«по СТУПЕНЬКАМ финансовой грамотности ВМЕСТЕ С РОДИТЕЛЯМИ»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"/>
              <a:ea typeface="Arial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301208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Подготовили: </a:t>
            </a:r>
          </a:p>
          <a:p>
            <a:pPr indent="228600" algn="r">
              <a:lnSpc>
                <a:spcPct val="115000"/>
              </a:lnSpc>
              <a:spcAft>
                <a:spcPts val="0"/>
              </a:spcAft>
            </a:pPr>
            <a:r>
              <a:rPr lang="ru-RU" b="1" dirty="0" err="1" smtClean="0">
                <a:latin typeface="Times New Roman"/>
                <a:ea typeface="Times New Roman"/>
                <a:cs typeface="Times New Roman"/>
              </a:rPr>
              <a:t>Кочурова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Анна Александровна, педагог-психолог,</a:t>
            </a:r>
          </a:p>
          <a:p>
            <a:pPr indent="228600" algn="r">
              <a:lnSpc>
                <a:spcPct val="115000"/>
              </a:lnSpc>
              <a:spcAft>
                <a:spcPts val="0"/>
              </a:spcAft>
            </a:pPr>
            <a:r>
              <a:rPr lang="ru-RU" b="1" dirty="0" err="1" smtClean="0">
                <a:latin typeface="Times New Roman"/>
                <a:ea typeface="Times New Roman"/>
                <a:cs typeface="Times New Roman"/>
              </a:rPr>
              <a:t>Пахаренко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Елена Викторовна, 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886473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883298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36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5301208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4087" y="14976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консультации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8789"/>
            <a:ext cx="3073060" cy="504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82" y="2552388"/>
            <a:ext cx="2478633" cy="412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394" y="601208"/>
            <a:ext cx="2318418" cy="382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неделя психологии\2022-2023\Фото с мероприятий\Среда\IMG-20221130-WA0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73" y="2523045"/>
            <a:ext cx="1723842" cy="41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еделя психологии\2022-2023\Фото с мероприятий\Среда\IMG-20221130-WA00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014" y="2523045"/>
            <a:ext cx="1883474" cy="41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460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4031259" cy="3312368"/>
          </a:xfrm>
        </p:spPr>
        <p:txBody>
          <a:bodyPr>
            <a:norm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4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Arial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39" y="3793"/>
            <a:ext cx="7031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24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Дистанционный  Мастер - класс </a:t>
            </a:r>
          </a:p>
          <a:p>
            <a:pPr indent="228600" algn="ctr">
              <a:spcAft>
                <a:spcPts val="0"/>
              </a:spcAft>
            </a:pPr>
            <a:r>
              <a:rPr lang="ru-RU" sz="24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«Копилка из бросового материала»</a:t>
            </a:r>
          </a:p>
          <a:p>
            <a:pPr indent="228600">
              <a:spcAft>
                <a:spcPts val="0"/>
              </a:spcAft>
            </a:pPr>
            <a:endParaRPr lang="ru-RU" sz="2400" b="1" dirty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24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      </a:t>
            </a:r>
            <a:endParaRPr lang="ru-RU" sz="2400" b="1" dirty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>
              <a:spcAft>
                <a:spcPts val="0"/>
              </a:spcAft>
            </a:pPr>
            <a:endParaRPr lang="ru-RU" sz="2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</a:t>
            </a:r>
          </a:p>
        </p:txBody>
      </p:sp>
      <p:pic>
        <p:nvPicPr>
          <p:cNvPr id="6146" name="Picture 2" descr="F:\ПЕДАГОГ-ПСИХОЛОГ\РАБОЧАЯ ДОКУМЕНТАЦИЯ\ПЛАНЫ РАБОТЫ\2022-2023\Финансовая грамотность\Фото для презинтациия\IMG-20230320-WA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" y="908720"/>
            <a:ext cx="2346920" cy="521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ПЕДАГОГ-ПСИХОЛОГ\РАБОЧАЯ ДОКУМЕНТАЦИЯ\ПЛАНЫ РАБОТЫ\2022-2023\Финансовая грамотность\Фото для презинтациия\20230320_133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67" y="1875857"/>
            <a:ext cx="3888432" cy="26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30" y="846109"/>
            <a:ext cx="2885513" cy="553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3353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04773"/>
            <a:ext cx="3491880" cy="464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996951"/>
            <a:ext cx="8568952" cy="2496937"/>
          </a:xfrm>
        </p:spPr>
        <p:txBody>
          <a:bodyPr>
            <a:norm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4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Arial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301208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466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Мини – музеи в альбомных вариантах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533522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597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996951"/>
            <a:ext cx="8568952" cy="2496937"/>
          </a:xfrm>
        </p:spPr>
        <p:txBody>
          <a:bodyPr>
            <a:norm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4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Arial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301208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466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Мини – музеи в альбомных вариантах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52076"/>
            <a:ext cx="3544547" cy="496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41" y="1017984"/>
            <a:ext cx="3609585" cy="507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121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996951"/>
            <a:ext cx="8568952" cy="2496937"/>
          </a:xfrm>
        </p:spPr>
        <p:txBody>
          <a:bodyPr>
            <a:norm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4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Arial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301208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466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Мини – музеи в альбомных вариантах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668645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 bwMode="auto">
          <a:xfrm>
            <a:off x="2699792" y="3916831"/>
            <a:ext cx="6216373" cy="276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103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16633"/>
            <a:ext cx="6624736" cy="1063696"/>
          </a:xfrm>
        </p:spPr>
        <p:txBody>
          <a:bodyPr>
            <a:normAutofit fontScale="55000" lnSpcReduction="20000"/>
          </a:bodyPr>
          <a:lstStyle/>
          <a:p>
            <a:pPr indent="228600" algn="ctr">
              <a:lnSpc>
                <a:spcPct val="115000"/>
              </a:lnSpc>
            </a:pPr>
            <a:endParaRPr lang="ru-RU" dirty="0" smtClean="0"/>
          </a:p>
          <a:p>
            <a:pPr indent="228600" algn="ctr">
              <a:lnSpc>
                <a:spcPct val="115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ематические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15000"/>
              </a:lnSpc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грамотность-путь к успеху»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32656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099" name="Picture 3" descr="F:\ПЕДАГОГ-ПСИХОЛОГ\РАБОЧАЯ ДОКУМЕНТАЦИЯ\ПЛАНЫ РАБОТЫ\2022-2023\Финансовая грамотность\Фото для презинтациия\IMG-20230320-WA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272446" cy="279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960" y="3828450"/>
            <a:ext cx="1529916" cy="251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4731895" cy="304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80329"/>
            <a:ext cx="4178787" cy="313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151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88640"/>
            <a:ext cx="6912768" cy="1224136"/>
          </a:xfrm>
        </p:spPr>
        <p:txBody>
          <a:bodyPr>
            <a:normAutofit/>
          </a:bodyPr>
          <a:lstStyle/>
          <a:p>
            <a:pPr indent="228600" algn="ctr">
              <a:lnSpc>
                <a:spcPct val="115000"/>
              </a:lnSpc>
            </a:pPr>
            <a:r>
              <a:rPr lang="ru-RU" sz="32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Квест-игра «Семейные финансы»</a:t>
            </a: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32656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0" y="980728"/>
            <a:ext cx="3024336" cy="496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41" y="1628801"/>
            <a:ext cx="5656344" cy="345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605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752" y="188641"/>
            <a:ext cx="8568952" cy="1728192"/>
          </a:xfrm>
        </p:spPr>
        <p:txBody>
          <a:bodyPr>
            <a:normAutofit fontScale="77500" lnSpcReduction="20000"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32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1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Квест-игра «Семейные финансы»</a:t>
            </a: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Arial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301208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2" y="1052736"/>
            <a:ext cx="4745116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06" y="3342805"/>
            <a:ext cx="5109675" cy="315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439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752" y="620687"/>
            <a:ext cx="8568952" cy="720081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для родителей «100 к 1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Arial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301208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5" y="1268760"/>
            <a:ext cx="538872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4672"/>
            <a:ext cx="5654402" cy="296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600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935" y="404664"/>
            <a:ext cx="7854696" cy="5688632"/>
          </a:xfrm>
        </p:spPr>
        <p:txBody>
          <a:bodyPr>
            <a:normAutofit fontScale="70000" lnSpcReduction="20000"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4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ru-RU" sz="5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5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аши </a:t>
            </a:r>
            <a:r>
              <a:rPr lang="ru-RU" sz="5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быть в курсе, как правильно пользоваться средствами, которые они будут зарабатывать во взрослой самостоятельной жизни, и бережно относиться не только к деньгам, но и к иным ресурсам жизнеобеспечения.</a:t>
            </a: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Arial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301208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8729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996951"/>
            <a:ext cx="8568952" cy="2496937"/>
          </a:xfrm>
        </p:spPr>
        <p:txBody>
          <a:bodyPr>
            <a:norm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4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Arial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301208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40466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 для  родителей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«Финансовый ринг»</a:t>
            </a:r>
          </a:p>
        </p:txBody>
      </p:sp>
      <p:pic>
        <p:nvPicPr>
          <p:cNvPr id="5122" name="Picture 2" descr="F:\ПЕДАГОГ-ПСИХОЛОГ\РАБОЧАЯ ДОКУМЕНТАЦИЯ\ПЛАНЫ РАБОТЫ\2022-2023\Финансовая грамотность\Фото для презинтациия\IMG-20230320-WA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6" y="1772816"/>
            <a:ext cx="4540520" cy="31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ПЕДАГОГ-ПСИХОЛОГ\РАБОЧАЯ ДОКУМЕНТАЦИЯ\ПЛАНЫ РАБОТЫ\2022-2023\Финансовая грамотность\Фото для презинтациия\IMG-20230320-WA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9936"/>
            <a:ext cx="3774112" cy="514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49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996951"/>
            <a:ext cx="8568952" cy="2496937"/>
          </a:xfrm>
        </p:spPr>
        <p:txBody>
          <a:bodyPr>
            <a:norm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4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Arial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301208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123" name="Picture 3" descr="F:\ПЕДАГОГ-ПСИХОЛОГ\РАБОЧАЯ ДОКУМЕНТАЦИЯ\ПЛАНЫ РАБОТЫ\2022-2023\Финансовая грамотность\Фото для презинтациия\IMG-20230320-WA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764703"/>
            <a:ext cx="7635732" cy="511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197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6064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 «Вопросов и ответов»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" y="725198"/>
            <a:ext cx="4752528" cy="355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98" y="3284984"/>
            <a:ext cx="4510484" cy="33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142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79"/>
            <a:ext cx="7488832" cy="557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24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4031259" cy="3312368"/>
          </a:xfrm>
        </p:spPr>
        <p:txBody>
          <a:bodyPr>
            <a:norm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4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Arial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756084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Нажить много денег — храбрость; сохранить их — мудрость, </a:t>
            </a:r>
            <a:endParaRPr lang="ru-RU" sz="2800" b="1" i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 </a:t>
            </a:r>
            <a: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умело расходовать их — искусство»</a:t>
            </a:r>
          </a:p>
          <a:p>
            <a:pPr indent="228600" algn="ctr">
              <a:spcAft>
                <a:spcPts val="0"/>
              </a:spcAft>
            </a:pPr>
            <a:r>
              <a:rPr lang="ru-RU" sz="24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      </a:t>
            </a:r>
            <a:endParaRPr lang="ru-RU" sz="2400" b="1" dirty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/>
            <a:r>
              <a:rPr lang="ru-RU" sz="3200" b="1" i="1" dirty="0">
                <a:latin typeface="Times New Roman"/>
                <a:ea typeface="Times New Roman"/>
                <a:cs typeface="Times New Roman"/>
              </a:rPr>
              <a:t>Бертольда Авербаха </a:t>
            </a:r>
          </a:p>
          <a:p>
            <a:pPr indent="228600" algn="ctr">
              <a:spcAft>
                <a:spcPts val="0"/>
              </a:spcAft>
            </a:pPr>
            <a:endParaRPr lang="ru-RU" sz="2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sz="24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34919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96752"/>
            <a:ext cx="756084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ru-RU" sz="5400" b="1" i="1" dirty="0" smtClean="0">
                <a:latin typeface="Times New Roman"/>
                <a:ea typeface="Times New Roman"/>
                <a:cs typeface="Times New Roman"/>
              </a:rPr>
              <a:t>Спасибо за внимание!</a:t>
            </a:r>
            <a:endParaRPr lang="ru-RU" sz="5400" b="1" i="1" dirty="0">
              <a:latin typeface="Times New Roman"/>
              <a:ea typeface="Times New Roman"/>
              <a:cs typeface="Times New Roman"/>
            </a:endParaRPr>
          </a:p>
          <a:p>
            <a:pPr indent="228600" algn="ctr">
              <a:spcAft>
                <a:spcPts val="0"/>
              </a:spcAft>
            </a:pPr>
            <a:endParaRPr lang="ru-RU" sz="2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sz="24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12844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568952" cy="3960440"/>
          </a:xfrm>
        </p:spPr>
        <p:txBody>
          <a:bodyPr>
            <a:norm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4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Arial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301208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73831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76744745"/>
              </p:ext>
            </p:extLst>
          </p:nvPr>
        </p:nvGraphicFramePr>
        <p:xfrm>
          <a:off x="289836" y="916345"/>
          <a:ext cx="853244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8072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996951"/>
            <a:ext cx="8568952" cy="2496937"/>
          </a:xfrm>
        </p:spPr>
        <p:txBody>
          <a:bodyPr>
            <a:norm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4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Arial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301208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88640"/>
            <a:ext cx="7632848" cy="716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4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Формы взаимодействия: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анкетирование, проведение лекций, семинаров, практикумов, бесед, тренингов, создание библиотеки, педагогическая поддержка, папки-передвижки, проекты, пособие для родителей «Финансовая культура в семье», семейные конкурсы.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 встречи с интересными людьми, мероприятия в рамках проектной деятельности, открытые занятия, выставки, ярмарки.</a:t>
            </a:r>
          </a:p>
          <a:p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77000"/>
              </a:lnSpc>
              <a:spcAft>
                <a:spcPts val="0"/>
              </a:spcAft>
              <a:tabLst>
                <a:tab pos="901700" algn="l"/>
              </a:tabLst>
            </a:pP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77000"/>
              </a:lnSpc>
              <a:spcAft>
                <a:spcPts val="0"/>
              </a:spcAft>
              <a:tabLst>
                <a:tab pos="901700" algn="l"/>
              </a:tabLst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77000"/>
              </a:lnSpc>
              <a:spcAft>
                <a:spcPts val="0"/>
              </a:spcAft>
              <a:tabLst>
                <a:tab pos="901700" algn="l"/>
              </a:tabLst>
            </a:pPr>
            <a:endParaRPr lang="ru-RU" sz="24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8918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4031259" cy="3312368"/>
          </a:xfrm>
        </p:spPr>
        <p:txBody>
          <a:bodyPr>
            <a:norm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4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Arial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301208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4087" y="14976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11424"/>
            <a:ext cx="4214935" cy="589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Журавлева МВ\консультация для родителей_финансовая грамотность в ДОУ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81119"/>
            <a:ext cx="4183562" cy="59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92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4031259" cy="3312368"/>
          </a:xfrm>
        </p:spPr>
        <p:txBody>
          <a:bodyPr>
            <a:norm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4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Arial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301208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4087" y="14976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29" y="497202"/>
            <a:ext cx="4101415" cy="604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5437"/>
            <a:ext cx="3579068" cy="59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996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4031259" cy="3312368"/>
          </a:xfrm>
        </p:spPr>
        <p:txBody>
          <a:bodyPr>
            <a:norm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4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Arial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301208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4087" y="14976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94034"/>
            <a:ext cx="3278505" cy="54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9971"/>
            <a:ext cx="3354287" cy="596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295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5301208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4087" y="14976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5"/>
          <a:stretch/>
        </p:blipFill>
        <p:spPr bwMode="auto">
          <a:xfrm>
            <a:off x="340261" y="260648"/>
            <a:ext cx="324599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43224"/>
            <a:ext cx="4231927" cy="566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534767" y="643225"/>
            <a:ext cx="4450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Муниципальное автономное дошкольное образовательное учреждение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«Детский сад «Улыбка» п. Малиновский»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4767" y="1700442"/>
            <a:ext cx="4572000" cy="7500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74345" marR="892175" algn="ctr">
              <a:lnSpc>
                <a:spcPct val="91000"/>
              </a:lnSpc>
              <a:spcAft>
                <a:spcPts val="0"/>
              </a:spcAft>
            </a:pPr>
            <a:r>
              <a:rPr lang="ru-RU" sz="1400" spc="-10" dirty="0">
                <a:solidFill>
                  <a:srgbClr val="000000"/>
                </a:solidFill>
                <a:latin typeface="Times New Roman"/>
                <a:ea typeface="Times New Roman"/>
              </a:rPr>
              <a:t>Буклет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«</a:t>
            </a:r>
            <a:r>
              <a:rPr lang="ru-RU" b="1" dirty="0" smtClean="0">
                <a:latin typeface="Times New Roman"/>
                <a:ea typeface="Times New Roman"/>
              </a:rPr>
              <a:t>Финансы в жизни ребенка»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" name="image2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02" y="2450519"/>
            <a:ext cx="2494005" cy="304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524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4031259" cy="3312368"/>
          </a:xfrm>
        </p:spPr>
        <p:txBody>
          <a:bodyPr>
            <a:norm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4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Arial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301208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4087" y="14976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Стендовая информация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1658"/>
            <a:ext cx="8564330" cy="481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23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196</Words>
  <Application>Microsoft Office PowerPoint</Application>
  <PresentationFormat>Экран (4:3)</PresentationFormat>
  <Paragraphs>86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МУНИЦПАЛЬНОЕ АВТОНОМНОЕ ДОШКОЛЬНОЕ ОБРАЗОВАТЕЛЬНОЕ УЧРЕЖДЕНИЕ "ДЕТСКИЙ САД "УЛЫБКА" П. МАЛИНОВСКИЙ"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МУНИЦПАЛЬНОЕ АВТОНОМНОЕ ДОШКОЛЬНОЕ ОБРАЗОВАТЕЛЬНОЕ УЧРЕЖДЕНИЕ "ДЕТСКИЙ САД "УЛЫБКА" П. МАЛИНОВСКИЙ"   Адрес: 628251, Ханты-Мансийский АО., Советский р-н. Малиновский пгт., ул. Центральная, 23, А, ЗАВЕДУЮЩИЙ организации: Ширманова Светлана Ивановна.  (346)753 97 75 </dc:title>
  <dc:creator>User</dc:creator>
  <cp:lastModifiedBy>Windows User</cp:lastModifiedBy>
  <cp:revision>94</cp:revision>
  <dcterms:created xsi:type="dcterms:W3CDTF">2021-03-30T10:40:57Z</dcterms:created>
  <dcterms:modified xsi:type="dcterms:W3CDTF">2023-03-27T07:31:45Z</dcterms:modified>
</cp:coreProperties>
</file>