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4" r:id="rId2"/>
    <p:sldId id="256" r:id="rId3"/>
    <p:sldId id="262" r:id="rId4"/>
    <p:sldId id="261" r:id="rId5"/>
    <p:sldId id="263" r:id="rId6"/>
    <p:sldId id="274" r:id="rId7"/>
    <p:sldId id="267" r:id="rId8"/>
    <p:sldId id="269" r:id="rId9"/>
    <p:sldId id="265" r:id="rId10"/>
    <p:sldId id="266" r:id="rId11"/>
    <p:sldId id="270" r:id="rId12"/>
    <p:sldId id="271" r:id="rId13"/>
    <p:sldId id="273" r:id="rId14"/>
    <p:sldId id="272" r:id="rId15"/>
    <p:sldId id="275" r:id="rId16"/>
    <p:sldId id="277" r:id="rId17"/>
    <p:sldId id="278" r:id="rId18"/>
    <p:sldId id="26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5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андр Афанасьев" userId="214d1cb78f64f7a1" providerId="LiveId" clId="{9532F5EA-B0AE-49A7-927D-C099DB81A790}"/>
    <pc:docChg chg="undo custSel addSld delSld modSld sldOrd">
      <pc:chgData name="Александр Афанасьев" userId="214d1cb78f64f7a1" providerId="LiveId" clId="{9532F5EA-B0AE-49A7-927D-C099DB81A790}" dt="2023-03-28T17:50:09.319" v="1359" actId="1076"/>
      <pc:docMkLst>
        <pc:docMk/>
      </pc:docMkLst>
      <pc:sldChg chg="addSp delSp modSp new mod">
        <pc:chgData name="Александр Афанасьев" userId="214d1cb78f64f7a1" providerId="LiveId" clId="{9532F5EA-B0AE-49A7-927D-C099DB81A790}" dt="2023-03-28T17:30:24.405" v="1144" actId="14100"/>
        <pc:sldMkLst>
          <pc:docMk/>
          <pc:sldMk cId="3330342711" sldId="256"/>
        </pc:sldMkLst>
        <pc:spChg chg="del mod">
          <ac:chgData name="Александр Афанасьев" userId="214d1cb78f64f7a1" providerId="LiveId" clId="{9532F5EA-B0AE-49A7-927D-C099DB81A790}" dt="2023-03-26T06:36:49.426" v="2" actId="478"/>
          <ac:spMkLst>
            <pc:docMk/>
            <pc:sldMk cId="3330342711" sldId="256"/>
            <ac:spMk id="2" creationId="{707F7BAF-810B-1CD8-D7BE-2E034ED883B9}"/>
          </ac:spMkLst>
        </pc:spChg>
        <pc:spChg chg="del mod">
          <ac:chgData name="Александр Афанасьев" userId="214d1cb78f64f7a1" providerId="LiveId" clId="{9532F5EA-B0AE-49A7-927D-C099DB81A790}" dt="2023-03-26T06:37:01.351" v="4" actId="478"/>
          <ac:spMkLst>
            <pc:docMk/>
            <pc:sldMk cId="3330342711" sldId="256"/>
            <ac:spMk id="3" creationId="{4CA52911-5912-44AF-7C3F-D9D0D2EE2BD8}"/>
          </ac:spMkLst>
        </pc:spChg>
        <pc:spChg chg="add mod">
          <ac:chgData name="Александр Афанасьев" userId="214d1cb78f64f7a1" providerId="LiveId" clId="{9532F5EA-B0AE-49A7-927D-C099DB81A790}" dt="2023-03-28T17:30:24.405" v="1144" actId="14100"/>
          <ac:spMkLst>
            <pc:docMk/>
            <pc:sldMk cId="3330342711" sldId="256"/>
            <ac:spMk id="5" creationId="{E3AC6B3E-24B1-05AA-162D-8D85EA1CDFF5}"/>
          </ac:spMkLst>
        </pc:spChg>
        <pc:picChg chg="add del mod modCrop">
          <ac:chgData name="Александр Афанасьев" userId="214d1cb78f64f7a1" providerId="LiveId" clId="{9532F5EA-B0AE-49A7-927D-C099DB81A790}" dt="2023-03-26T07:16:39.747" v="79" actId="478"/>
          <ac:picMkLst>
            <pc:docMk/>
            <pc:sldMk cId="3330342711" sldId="256"/>
            <ac:picMk id="7" creationId="{AF607847-B76D-B2CA-0A7B-5A3C06E594C5}"/>
          </ac:picMkLst>
        </pc:picChg>
        <pc:picChg chg="add mod ord modCrop">
          <ac:chgData name="Александр Афанасьев" userId="214d1cb78f64f7a1" providerId="LiveId" clId="{9532F5EA-B0AE-49A7-927D-C099DB81A790}" dt="2023-03-26T07:19:25.160" v="96" actId="14100"/>
          <ac:picMkLst>
            <pc:docMk/>
            <pc:sldMk cId="3330342711" sldId="256"/>
            <ac:picMk id="9" creationId="{48E316EB-0B16-4B7E-8CEF-B3C88C901644}"/>
          </ac:picMkLst>
        </pc:picChg>
        <pc:picChg chg="add mod">
          <ac:chgData name="Александр Афанасьев" userId="214d1cb78f64f7a1" providerId="LiveId" clId="{9532F5EA-B0AE-49A7-927D-C099DB81A790}" dt="2023-03-26T07:41:04.453" v="166" actId="14100"/>
          <ac:picMkLst>
            <pc:docMk/>
            <pc:sldMk cId="3330342711" sldId="256"/>
            <ac:picMk id="1026" creationId="{3F3233D3-FDCF-2D0E-C06A-5862052EC99A}"/>
          </ac:picMkLst>
        </pc:picChg>
      </pc:sldChg>
      <pc:sldChg chg="new del">
        <pc:chgData name="Александр Афанасьев" userId="214d1cb78f64f7a1" providerId="LiveId" clId="{9532F5EA-B0AE-49A7-927D-C099DB81A790}" dt="2023-03-26T06:59:09.019" v="20" actId="47"/>
        <pc:sldMkLst>
          <pc:docMk/>
          <pc:sldMk cId="1070051993" sldId="257"/>
        </pc:sldMkLst>
      </pc:sldChg>
      <pc:sldChg chg="add del">
        <pc:chgData name="Александр Афанасьев" userId="214d1cb78f64f7a1" providerId="LiveId" clId="{9532F5EA-B0AE-49A7-927D-C099DB81A790}" dt="2023-03-26T06:59:08.324" v="19" actId="47"/>
        <pc:sldMkLst>
          <pc:docMk/>
          <pc:sldMk cId="2092582066" sldId="258"/>
        </pc:sldMkLst>
      </pc:sldChg>
      <pc:sldChg chg="add del">
        <pc:chgData name="Александр Афанасьев" userId="214d1cb78f64f7a1" providerId="LiveId" clId="{9532F5EA-B0AE-49A7-927D-C099DB81A790}" dt="2023-03-26T06:59:07.558" v="18" actId="47"/>
        <pc:sldMkLst>
          <pc:docMk/>
          <pc:sldMk cId="3666415349" sldId="259"/>
        </pc:sldMkLst>
      </pc:sldChg>
      <pc:sldChg chg="add del">
        <pc:chgData name="Александр Афанасьев" userId="214d1cb78f64f7a1" providerId="LiveId" clId="{9532F5EA-B0AE-49A7-927D-C099DB81A790}" dt="2023-03-26T06:59:06.402" v="17" actId="47"/>
        <pc:sldMkLst>
          <pc:docMk/>
          <pc:sldMk cId="1019026517" sldId="260"/>
        </pc:sldMkLst>
      </pc:sldChg>
      <pc:sldChg chg="addSp modSp add mod">
        <pc:chgData name="Александр Афанасьев" userId="214d1cb78f64f7a1" providerId="LiveId" clId="{9532F5EA-B0AE-49A7-927D-C099DB81A790}" dt="2023-03-28T17:32:13.863" v="1159" actId="14100"/>
        <pc:sldMkLst>
          <pc:docMk/>
          <pc:sldMk cId="2562320977" sldId="261"/>
        </pc:sldMkLst>
        <pc:spChg chg="add mod">
          <ac:chgData name="Александр Афанасьев" userId="214d1cb78f64f7a1" providerId="LiveId" clId="{9532F5EA-B0AE-49A7-927D-C099DB81A790}" dt="2023-03-28T17:31:25.076" v="1154" actId="255"/>
          <ac:spMkLst>
            <pc:docMk/>
            <pc:sldMk cId="2562320977" sldId="261"/>
            <ac:spMk id="3" creationId="{16C0688D-1259-58A3-C9D8-784B8B759A39}"/>
          </ac:spMkLst>
        </pc:spChg>
        <pc:spChg chg="add mod">
          <ac:chgData name="Александр Афанасьев" userId="214d1cb78f64f7a1" providerId="LiveId" clId="{9532F5EA-B0AE-49A7-927D-C099DB81A790}" dt="2023-03-28T17:32:13.863" v="1159" actId="14100"/>
          <ac:spMkLst>
            <pc:docMk/>
            <pc:sldMk cId="2562320977" sldId="261"/>
            <ac:spMk id="4" creationId="{39FAED57-5F24-7272-DCD4-CFA8021AEEB2}"/>
          </ac:spMkLst>
        </pc:spChg>
        <pc:picChg chg="mod">
          <ac:chgData name="Александр Афанасьев" userId="214d1cb78f64f7a1" providerId="LiveId" clId="{9532F5EA-B0AE-49A7-927D-C099DB81A790}" dt="2023-03-26T07:42:13.221" v="173" actId="14100"/>
          <ac:picMkLst>
            <pc:docMk/>
            <pc:sldMk cId="2562320977" sldId="261"/>
            <ac:picMk id="1026" creationId="{3F3233D3-FDCF-2D0E-C06A-5862052EC99A}"/>
          </ac:picMkLst>
        </pc:picChg>
        <pc:picChg chg="add mod">
          <ac:chgData name="Александр Афанасьев" userId="214d1cb78f64f7a1" providerId="LiveId" clId="{9532F5EA-B0AE-49A7-927D-C099DB81A790}" dt="2023-03-26T11:23:10.341" v="1041" actId="1076"/>
          <ac:picMkLst>
            <pc:docMk/>
            <pc:sldMk cId="2562320977" sldId="261"/>
            <ac:picMk id="2050" creationId="{3A6B0510-B7AB-4D06-19D4-EFE6956BCF2D}"/>
          </ac:picMkLst>
        </pc:picChg>
      </pc:sldChg>
      <pc:sldChg chg="addSp delSp modSp add mod">
        <pc:chgData name="Александр Афанасьев" userId="214d1cb78f64f7a1" providerId="LiveId" clId="{9532F5EA-B0AE-49A7-927D-C099DB81A790}" dt="2023-03-28T17:31:05.959" v="1153" actId="1076"/>
        <pc:sldMkLst>
          <pc:docMk/>
          <pc:sldMk cId="2904781300" sldId="262"/>
        </pc:sldMkLst>
        <pc:spChg chg="add mod">
          <ac:chgData name="Александр Афанасьев" userId="214d1cb78f64f7a1" providerId="LiveId" clId="{9532F5EA-B0AE-49A7-927D-C099DB81A790}" dt="2023-03-28T17:30:52.582" v="1149" actId="14100"/>
          <ac:spMkLst>
            <pc:docMk/>
            <pc:sldMk cId="2904781300" sldId="262"/>
            <ac:spMk id="3" creationId="{8D27D9D7-EA7A-55F1-90F8-78EDBD0F2F67}"/>
          </ac:spMkLst>
        </pc:spChg>
        <pc:picChg chg="add del mod">
          <ac:chgData name="Александр Афанасьев" userId="214d1cb78f64f7a1" providerId="LiveId" clId="{9532F5EA-B0AE-49A7-927D-C099DB81A790}" dt="2023-03-26T07:37:12.035" v="156" actId="478"/>
          <ac:picMkLst>
            <pc:docMk/>
            <pc:sldMk cId="2904781300" sldId="262"/>
            <ac:picMk id="5" creationId="{6A4DA999-6D5B-DF32-BF92-821B873DF20E}"/>
          </ac:picMkLst>
        </pc:picChg>
        <pc:picChg chg="add mod ord">
          <ac:chgData name="Александр Афанасьев" userId="214d1cb78f64f7a1" providerId="LiveId" clId="{9532F5EA-B0AE-49A7-927D-C099DB81A790}" dt="2023-03-28T17:31:05.959" v="1153" actId="1076"/>
          <ac:picMkLst>
            <pc:docMk/>
            <pc:sldMk cId="2904781300" sldId="262"/>
            <ac:picMk id="7" creationId="{C1288C4B-3E1A-20A3-6182-0F7457FBE6BE}"/>
          </ac:picMkLst>
        </pc:picChg>
        <pc:picChg chg="mod">
          <ac:chgData name="Александр Афанасьев" userId="214d1cb78f64f7a1" providerId="LiveId" clId="{9532F5EA-B0AE-49A7-927D-C099DB81A790}" dt="2023-03-26T07:41:50.911" v="169" actId="14100"/>
          <ac:picMkLst>
            <pc:docMk/>
            <pc:sldMk cId="2904781300" sldId="262"/>
            <ac:picMk id="1026" creationId="{3F3233D3-FDCF-2D0E-C06A-5862052EC99A}"/>
          </ac:picMkLst>
        </pc:picChg>
      </pc:sldChg>
      <pc:sldChg chg="addSp delSp modSp add mod">
        <pc:chgData name="Александр Афанасьев" userId="214d1cb78f64f7a1" providerId="LiveId" clId="{9532F5EA-B0AE-49A7-927D-C099DB81A790}" dt="2023-03-28T17:35:04.511" v="1183" actId="115"/>
        <pc:sldMkLst>
          <pc:docMk/>
          <pc:sldMk cId="1058675248" sldId="263"/>
        </pc:sldMkLst>
        <pc:spChg chg="add mod">
          <ac:chgData name="Александр Афанасьев" userId="214d1cb78f64f7a1" providerId="LiveId" clId="{9532F5EA-B0AE-49A7-927D-C099DB81A790}" dt="2023-03-28T17:35:04.511" v="1183" actId="115"/>
          <ac:spMkLst>
            <pc:docMk/>
            <pc:sldMk cId="1058675248" sldId="263"/>
            <ac:spMk id="8" creationId="{B61F85F9-15B3-8858-691B-CD30C113FD0E}"/>
          </ac:spMkLst>
        </pc:spChg>
        <pc:spChg chg="add mod">
          <ac:chgData name="Александр Афанасьев" userId="214d1cb78f64f7a1" providerId="LiveId" clId="{9532F5EA-B0AE-49A7-927D-C099DB81A790}" dt="2023-03-28T17:34:57.084" v="1182" actId="1076"/>
          <ac:spMkLst>
            <pc:docMk/>
            <pc:sldMk cId="1058675248" sldId="263"/>
            <ac:spMk id="10" creationId="{9FFE31F5-EE58-606B-ECB3-28292633DCDD}"/>
          </ac:spMkLst>
        </pc:spChg>
        <pc:picChg chg="add mod modCrop">
          <ac:chgData name="Александр Афанасьев" userId="214d1cb78f64f7a1" providerId="LiveId" clId="{9532F5EA-B0AE-49A7-927D-C099DB81A790}" dt="2023-03-28T17:33:10.171" v="1168" actId="14100"/>
          <ac:picMkLst>
            <pc:docMk/>
            <pc:sldMk cId="1058675248" sldId="263"/>
            <ac:picMk id="3" creationId="{B2C92727-E731-8F08-854C-FD29D2F67BF7}"/>
          </ac:picMkLst>
        </pc:picChg>
        <pc:picChg chg="add del mod ord modCrop">
          <ac:chgData name="Александр Афанасьев" userId="214d1cb78f64f7a1" providerId="LiveId" clId="{9532F5EA-B0AE-49A7-927D-C099DB81A790}" dt="2023-03-28T17:32:31.956" v="1160" actId="478"/>
          <ac:picMkLst>
            <pc:docMk/>
            <pc:sldMk cId="1058675248" sldId="263"/>
            <ac:picMk id="5" creationId="{9FF7A86D-93A3-9212-3F5F-2ADA670262A1}"/>
          </ac:picMkLst>
        </pc:picChg>
        <pc:picChg chg="add mod modCrop">
          <ac:chgData name="Александр Афанасьев" userId="214d1cb78f64f7a1" providerId="LiveId" clId="{9532F5EA-B0AE-49A7-927D-C099DB81A790}" dt="2023-03-28T17:33:04.320" v="1167" actId="14100"/>
          <ac:picMkLst>
            <pc:docMk/>
            <pc:sldMk cId="1058675248" sldId="263"/>
            <ac:picMk id="7" creationId="{5E17EDB8-0163-84C4-76F6-EDB3B8460A07}"/>
          </ac:picMkLst>
        </pc:picChg>
        <pc:picChg chg="mod">
          <ac:chgData name="Александр Афанасьев" userId="214d1cb78f64f7a1" providerId="LiveId" clId="{9532F5EA-B0AE-49A7-927D-C099DB81A790}" dt="2023-03-28T17:32:39.634" v="1162" actId="1076"/>
          <ac:picMkLst>
            <pc:docMk/>
            <pc:sldMk cId="1058675248" sldId="263"/>
            <ac:picMk id="1026" creationId="{3F3233D3-FDCF-2D0E-C06A-5862052EC99A}"/>
          </ac:picMkLst>
        </pc:picChg>
      </pc:sldChg>
      <pc:sldChg chg="addSp modSp add mod ord">
        <pc:chgData name="Александр Афанасьев" userId="214d1cb78f64f7a1" providerId="LiveId" clId="{9532F5EA-B0AE-49A7-927D-C099DB81A790}" dt="2023-03-28T17:30:01.560" v="1141" actId="207"/>
        <pc:sldMkLst>
          <pc:docMk/>
          <pc:sldMk cId="3592168656" sldId="264"/>
        </pc:sldMkLst>
        <pc:spChg chg="add mod">
          <ac:chgData name="Александр Афанасьев" userId="214d1cb78f64f7a1" providerId="LiveId" clId="{9532F5EA-B0AE-49A7-927D-C099DB81A790}" dt="2023-03-28T17:30:01.560" v="1141" actId="207"/>
          <ac:spMkLst>
            <pc:docMk/>
            <pc:sldMk cId="3592168656" sldId="264"/>
            <ac:spMk id="3" creationId="{AC7B84F0-813D-D590-E22A-842F1FCF31A8}"/>
          </ac:spMkLst>
        </pc:spChg>
        <pc:spChg chg="add mod">
          <ac:chgData name="Александр Афанасьев" userId="214d1cb78f64f7a1" providerId="LiveId" clId="{9532F5EA-B0AE-49A7-927D-C099DB81A790}" dt="2023-03-26T07:10:54.786" v="40" actId="113"/>
          <ac:spMkLst>
            <pc:docMk/>
            <pc:sldMk cId="3592168656" sldId="264"/>
            <ac:spMk id="5" creationId="{85CF0392-37AD-5429-7140-776E377B52A5}"/>
          </ac:spMkLst>
        </pc:spChg>
        <pc:spChg chg="add mod">
          <ac:chgData name="Александр Афанасьев" userId="214d1cb78f64f7a1" providerId="LiveId" clId="{9532F5EA-B0AE-49A7-927D-C099DB81A790}" dt="2023-03-26T07:11:47.995" v="50" actId="207"/>
          <ac:spMkLst>
            <pc:docMk/>
            <pc:sldMk cId="3592168656" sldId="264"/>
            <ac:spMk id="6" creationId="{D9CBB3FA-6D81-AF4B-FE2D-28CA6C33D4A1}"/>
          </ac:spMkLst>
        </pc:spChg>
      </pc:sldChg>
      <pc:sldChg chg="addSp delSp modSp add mod">
        <pc:chgData name="Александр Афанасьев" userId="214d1cb78f64f7a1" providerId="LiveId" clId="{9532F5EA-B0AE-49A7-927D-C099DB81A790}" dt="2023-03-28T17:38:39.723" v="1215" actId="1076"/>
        <pc:sldMkLst>
          <pc:docMk/>
          <pc:sldMk cId="3404168157" sldId="265"/>
        </pc:sldMkLst>
        <pc:spChg chg="add mod">
          <ac:chgData name="Александр Афанасьев" userId="214d1cb78f64f7a1" providerId="LiveId" clId="{9532F5EA-B0AE-49A7-927D-C099DB81A790}" dt="2023-03-28T17:38:39.723" v="1215" actId="1076"/>
          <ac:spMkLst>
            <pc:docMk/>
            <pc:sldMk cId="3404168157" sldId="265"/>
            <ac:spMk id="5" creationId="{C07A78A1-1B8C-C320-C882-8F215AA05B68}"/>
          </ac:spMkLst>
        </pc:spChg>
        <pc:picChg chg="add mod">
          <ac:chgData name="Александр Афанасьев" userId="214d1cb78f64f7a1" providerId="LiveId" clId="{9532F5EA-B0AE-49A7-927D-C099DB81A790}" dt="2023-03-28T17:38:19.525" v="1212" actId="14100"/>
          <ac:picMkLst>
            <pc:docMk/>
            <pc:sldMk cId="3404168157" sldId="265"/>
            <ac:picMk id="2" creationId="{8887B829-EA88-9571-9050-04A553D5CB68}"/>
          </ac:picMkLst>
        </pc:picChg>
        <pc:picChg chg="add mod">
          <ac:chgData name="Александр Афанасьев" userId="214d1cb78f64f7a1" providerId="LiveId" clId="{9532F5EA-B0AE-49A7-927D-C099DB81A790}" dt="2023-03-28T17:38:09.790" v="1211" actId="1076"/>
          <ac:picMkLst>
            <pc:docMk/>
            <pc:sldMk cId="3404168157" sldId="265"/>
            <ac:picMk id="3" creationId="{FB8A2A1C-0781-CF17-0A80-A0052F36AE5F}"/>
          </ac:picMkLst>
        </pc:picChg>
        <pc:picChg chg="add del mod">
          <ac:chgData name="Александр Афанасьев" userId="214d1cb78f64f7a1" providerId="LiveId" clId="{9532F5EA-B0AE-49A7-927D-C099DB81A790}" dt="2023-03-28T17:36:42.387" v="1196" actId="478"/>
          <ac:picMkLst>
            <pc:docMk/>
            <pc:sldMk cId="3404168157" sldId="265"/>
            <ac:picMk id="4" creationId="{2665B4B8-13E1-9BBB-111B-DCF64C30587D}"/>
          </ac:picMkLst>
        </pc:picChg>
        <pc:picChg chg="mod">
          <ac:chgData name="Александр Афанасьев" userId="214d1cb78f64f7a1" providerId="LiveId" clId="{9532F5EA-B0AE-49A7-927D-C099DB81A790}" dt="2023-03-26T09:34:43.428" v="680" actId="1076"/>
          <ac:picMkLst>
            <pc:docMk/>
            <pc:sldMk cId="3404168157" sldId="265"/>
            <ac:picMk id="1026" creationId="{3F3233D3-FDCF-2D0E-C06A-5862052EC99A}"/>
          </ac:picMkLst>
        </pc:picChg>
      </pc:sldChg>
      <pc:sldChg chg="addSp delSp modSp add mod">
        <pc:chgData name="Александр Афанасьев" userId="214d1cb78f64f7a1" providerId="LiveId" clId="{9532F5EA-B0AE-49A7-927D-C099DB81A790}" dt="2023-03-28T17:39:49.648" v="1226" actId="1076"/>
        <pc:sldMkLst>
          <pc:docMk/>
          <pc:sldMk cId="2077577892" sldId="266"/>
        </pc:sldMkLst>
        <pc:spChg chg="add mod">
          <ac:chgData name="Александр Афанасьев" userId="214d1cb78f64f7a1" providerId="LiveId" clId="{9532F5EA-B0AE-49A7-927D-C099DB81A790}" dt="2023-03-28T17:39:49.648" v="1226" actId="1076"/>
          <ac:spMkLst>
            <pc:docMk/>
            <pc:sldMk cId="2077577892" sldId="266"/>
            <ac:spMk id="6" creationId="{3EDC1590-1068-EBF1-44AE-96BAE2013BD7}"/>
          </ac:spMkLst>
        </pc:spChg>
        <pc:picChg chg="add mod">
          <ac:chgData name="Александр Афанасьев" userId="214d1cb78f64f7a1" providerId="LiveId" clId="{9532F5EA-B0AE-49A7-927D-C099DB81A790}" dt="2023-03-28T17:39:26.303" v="1222" actId="14100"/>
          <ac:picMkLst>
            <pc:docMk/>
            <pc:sldMk cId="2077577892" sldId="266"/>
            <ac:picMk id="2" creationId="{3332498A-EBF0-84A3-AECF-EB80D6E4BDAC}"/>
          </ac:picMkLst>
        </pc:picChg>
        <pc:picChg chg="add del mod">
          <ac:chgData name="Александр Афанасьев" userId="214d1cb78f64f7a1" providerId="LiveId" clId="{9532F5EA-B0AE-49A7-927D-C099DB81A790}" dt="2023-03-26T09:11:03.318" v="401" actId="478"/>
          <ac:picMkLst>
            <pc:docMk/>
            <pc:sldMk cId="2077577892" sldId="266"/>
            <ac:picMk id="3" creationId="{0BECEE13-BAA0-A8D5-0BDD-7AC03D2C7477}"/>
          </ac:picMkLst>
        </pc:picChg>
        <pc:picChg chg="add mod">
          <ac:chgData name="Александр Афанасьев" userId="214d1cb78f64f7a1" providerId="LiveId" clId="{9532F5EA-B0AE-49A7-927D-C099DB81A790}" dt="2023-03-28T17:39:32.654" v="1223" actId="14100"/>
          <ac:picMkLst>
            <pc:docMk/>
            <pc:sldMk cId="2077577892" sldId="266"/>
            <ac:picMk id="4" creationId="{4C366C1D-49E5-4748-576C-7464D30BB7DC}"/>
          </ac:picMkLst>
        </pc:picChg>
        <pc:picChg chg="add del mod">
          <ac:chgData name="Александр Афанасьев" userId="214d1cb78f64f7a1" providerId="LiveId" clId="{9532F5EA-B0AE-49A7-927D-C099DB81A790}" dt="2023-03-28T17:38:52.747" v="1216" actId="478"/>
          <ac:picMkLst>
            <pc:docMk/>
            <pc:sldMk cId="2077577892" sldId="266"/>
            <ac:picMk id="5" creationId="{A49DAB74-E284-4C86-D5C1-700DD9BA22A1}"/>
          </ac:picMkLst>
        </pc:picChg>
        <pc:picChg chg="mod">
          <ac:chgData name="Александр Афанасьев" userId="214d1cb78f64f7a1" providerId="LiveId" clId="{9532F5EA-B0AE-49A7-927D-C099DB81A790}" dt="2023-03-26T09:11:25.401" v="407" actId="14100"/>
          <ac:picMkLst>
            <pc:docMk/>
            <pc:sldMk cId="2077577892" sldId="266"/>
            <ac:picMk id="1026" creationId="{3F3233D3-FDCF-2D0E-C06A-5862052EC99A}"/>
          </ac:picMkLst>
        </pc:picChg>
      </pc:sldChg>
      <pc:sldChg chg="addSp delSp modSp add mod ord">
        <pc:chgData name="Александр Афанасьев" userId="214d1cb78f64f7a1" providerId="LiveId" clId="{9532F5EA-B0AE-49A7-927D-C099DB81A790}" dt="2023-03-28T17:34:18.932" v="1178" actId="14100"/>
        <pc:sldMkLst>
          <pc:docMk/>
          <pc:sldMk cId="1643408906" sldId="267"/>
        </pc:sldMkLst>
        <pc:spChg chg="del mod">
          <ac:chgData name="Александр Афанасьев" userId="214d1cb78f64f7a1" providerId="LiveId" clId="{9532F5EA-B0AE-49A7-927D-C099DB81A790}" dt="2023-03-26T09:14:32.960" v="466"/>
          <ac:spMkLst>
            <pc:docMk/>
            <pc:sldMk cId="1643408906" sldId="267"/>
            <ac:spMk id="6" creationId="{3EDC1590-1068-EBF1-44AE-96BAE2013BD7}"/>
          </ac:spMkLst>
        </pc:spChg>
        <pc:spChg chg="add mod">
          <ac:chgData name="Александр Афанасьев" userId="214d1cb78f64f7a1" providerId="LiveId" clId="{9532F5EA-B0AE-49A7-927D-C099DB81A790}" dt="2023-03-26T09:22:48.867" v="554" actId="1076"/>
          <ac:spMkLst>
            <pc:docMk/>
            <pc:sldMk cId="1643408906" sldId="267"/>
            <ac:spMk id="10" creationId="{55FC53C6-BB46-5301-6D08-04DABCA6F18F}"/>
          </ac:spMkLst>
        </pc:spChg>
        <pc:picChg chg="del">
          <ac:chgData name="Александр Афанасьев" userId="214d1cb78f64f7a1" providerId="LiveId" clId="{9532F5EA-B0AE-49A7-927D-C099DB81A790}" dt="2023-03-26T09:14:23.176" v="461" actId="478"/>
          <ac:picMkLst>
            <pc:docMk/>
            <pc:sldMk cId="1643408906" sldId="267"/>
            <ac:picMk id="2" creationId="{3332498A-EBF0-84A3-AECF-EB80D6E4BDAC}"/>
          </ac:picMkLst>
        </pc:picChg>
        <pc:picChg chg="add del mod">
          <ac:chgData name="Александр Афанасьев" userId="214d1cb78f64f7a1" providerId="LiveId" clId="{9532F5EA-B0AE-49A7-927D-C099DB81A790}" dt="2023-03-28T17:33:40.619" v="1169" actId="478"/>
          <ac:picMkLst>
            <pc:docMk/>
            <pc:sldMk cId="1643408906" sldId="267"/>
            <ac:picMk id="3" creationId="{2FAD6698-D13C-FBB4-E021-4216084CD34A}"/>
          </ac:picMkLst>
        </pc:picChg>
        <pc:picChg chg="del">
          <ac:chgData name="Александр Афанасьев" userId="214d1cb78f64f7a1" providerId="LiveId" clId="{9532F5EA-B0AE-49A7-927D-C099DB81A790}" dt="2023-03-26T09:14:24.046" v="462" actId="478"/>
          <ac:picMkLst>
            <pc:docMk/>
            <pc:sldMk cId="1643408906" sldId="267"/>
            <ac:picMk id="4" creationId="{4C366C1D-49E5-4748-576C-7464D30BB7DC}"/>
          </ac:picMkLst>
        </pc:picChg>
        <pc:picChg chg="del mod">
          <ac:chgData name="Александр Афанасьев" userId="214d1cb78f64f7a1" providerId="LiveId" clId="{9532F5EA-B0AE-49A7-927D-C099DB81A790}" dt="2023-03-26T09:14:22.223" v="460" actId="478"/>
          <ac:picMkLst>
            <pc:docMk/>
            <pc:sldMk cId="1643408906" sldId="267"/>
            <ac:picMk id="5" creationId="{A49DAB74-E284-4C86-D5C1-700DD9BA22A1}"/>
          </ac:picMkLst>
        </pc:picChg>
        <pc:picChg chg="add mod">
          <ac:chgData name="Александр Афанасьев" userId="214d1cb78f64f7a1" providerId="LiveId" clId="{9532F5EA-B0AE-49A7-927D-C099DB81A790}" dt="2023-03-28T17:34:13.017" v="1177" actId="14100"/>
          <ac:picMkLst>
            <pc:docMk/>
            <pc:sldMk cId="1643408906" sldId="267"/>
            <ac:picMk id="7" creationId="{8F89AAD6-AC45-A910-4B45-D853FA20AE29}"/>
          </ac:picMkLst>
        </pc:picChg>
        <pc:picChg chg="add mod">
          <ac:chgData name="Александр Афанасьев" userId="214d1cb78f64f7a1" providerId="LiveId" clId="{9532F5EA-B0AE-49A7-927D-C099DB81A790}" dt="2023-03-28T17:34:18.932" v="1178" actId="14100"/>
          <ac:picMkLst>
            <pc:docMk/>
            <pc:sldMk cId="1643408906" sldId="267"/>
            <ac:picMk id="8" creationId="{B1D07E57-49C4-9961-BAA9-ABFF7E82AE63}"/>
          </ac:picMkLst>
        </pc:picChg>
        <pc:picChg chg="add del mod">
          <ac:chgData name="Александр Афанасьев" userId="214d1cb78f64f7a1" providerId="LiveId" clId="{9532F5EA-B0AE-49A7-927D-C099DB81A790}" dt="2023-03-26T10:38:30.234" v="828" actId="21"/>
          <ac:picMkLst>
            <pc:docMk/>
            <pc:sldMk cId="1643408906" sldId="267"/>
            <ac:picMk id="9" creationId="{98464360-A547-5720-4417-0D679DF6366D}"/>
          </ac:picMkLst>
        </pc:picChg>
      </pc:sldChg>
      <pc:sldChg chg="addSp modSp add mod">
        <pc:chgData name="Александр Афанасьев" userId="214d1cb78f64f7a1" providerId="LiveId" clId="{9532F5EA-B0AE-49A7-927D-C099DB81A790}" dt="2023-03-28T17:50:09.319" v="1359" actId="1076"/>
        <pc:sldMkLst>
          <pc:docMk/>
          <pc:sldMk cId="1014073517" sldId="268"/>
        </pc:sldMkLst>
        <pc:spChg chg="add mod">
          <ac:chgData name="Александр Афанасьев" userId="214d1cb78f64f7a1" providerId="LiveId" clId="{9532F5EA-B0AE-49A7-927D-C099DB81A790}" dt="2023-03-28T17:50:09.319" v="1359" actId="1076"/>
          <ac:spMkLst>
            <pc:docMk/>
            <pc:sldMk cId="1014073517" sldId="268"/>
            <ac:spMk id="2" creationId="{841C03DE-DF03-D3F7-D3D6-7910ACB239D4}"/>
          </ac:spMkLst>
        </pc:spChg>
        <pc:picChg chg="mod">
          <ac:chgData name="Александр Афанасьев" userId="214d1cb78f64f7a1" providerId="LiveId" clId="{9532F5EA-B0AE-49A7-927D-C099DB81A790}" dt="2023-03-26T10:57:40.352" v="968" actId="1076"/>
          <ac:picMkLst>
            <pc:docMk/>
            <pc:sldMk cId="1014073517" sldId="268"/>
            <ac:picMk id="1026" creationId="{3F3233D3-FDCF-2D0E-C06A-5862052EC99A}"/>
          </ac:picMkLst>
        </pc:picChg>
      </pc:sldChg>
      <pc:sldChg chg="addSp delSp modSp add mod ord">
        <pc:chgData name="Александр Афанасьев" userId="214d1cb78f64f7a1" providerId="LiveId" clId="{9532F5EA-B0AE-49A7-927D-C099DB81A790}" dt="2023-03-28T17:36:09.659" v="1195" actId="14100"/>
        <pc:sldMkLst>
          <pc:docMk/>
          <pc:sldMk cId="1536454427" sldId="269"/>
        </pc:sldMkLst>
        <pc:spChg chg="add mod">
          <ac:chgData name="Александр Афанасьев" userId="214d1cb78f64f7a1" providerId="LiveId" clId="{9532F5EA-B0AE-49A7-927D-C099DB81A790}" dt="2023-03-26T09:24:50.051" v="600" actId="1076"/>
          <ac:spMkLst>
            <pc:docMk/>
            <pc:sldMk cId="1536454427" sldId="269"/>
            <ac:spMk id="2" creationId="{53FCB2C1-69AF-DB07-05A2-C70C1C461146}"/>
          </ac:spMkLst>
        </pc:spChg>
        <pc:picChg chg="add mod ord modCrop">
          <ac:chgData name="Александр Афанасьев" userId="214d1cb78f64f7a1" providerId="LiveId" clId="{9532F5EA-B0AE-49A7-927D-C099DB81A790}" dt="2023-03-28T17:36:09.659" v="1195" actId="14100"/>
          <ac:picMkLst>
            <pc:docMk/>
            <pc:sldMk cId="1536454427" sldId="269"/>
            <ac:picMk id="4" creationId="{2F12079B-B551-1A8B-C712-6B769F8E9458}"/>
          </ac:picMkLst>
        </pc:picChg>
        <pc:picChg chg="add mod modCrop">
          <ac:chgData name="Александр Афанасьев" userId="214d1cb78f64f7a1" providerId="LiveId" clId="{9532F5EA-B0AE-49A7-927D-C099DB81A790}" dt="2023-03-28T17:35:35.505" v="1189" actId="1076"/>
          <ac:picMkLst>
            <pc:docMk/>
            <pc:sldMk cId="1536454427" sldId="269"/>
            <ac:picMk id="6" creationId="{C2F1D3D8-77FF-156E-884F-253536A31225}"/>
          </ac:picMkLst>
        </pc:picChg>
        <pc:picChg chg="add del mod ord modCrop">
          <ac:chgData name="Александр Афанасьев" userId="214d1cb78f64f7a1" providerId="LiveId" clId="{9532F5EA-B0AE-49A7-927D-C099DB81A790}" dt="2023-03-28T17:35:16.705" v="1184" actId="478"/>
          <ac:picMkLst>
            <pc:docMk/>
            <pc:sldMk cId="1536454427" sldId="269"/>
            <ac:picMk id="8" creationId="{7E01DACF-AAF0-7DE0-70FB-2009197967AE}"/>
          </ac:picMkLst>
        </pc:picChg>
      </pc:sldChg>
      <pc:sldChg chg="addSp delSp modSp add mod">
        <pc:chgData name="Александр Афанасьев" userId="214d1cb78f64f7a1" providerId="LiveId" clId="{9532F5EA-B0AE-49A7-927D-C099DB81A790}" dt="2023-03-28T17:44:17.243" v="1285" actId="1076"/>
        <pc:sldMkLst>
          <pc:docMk/>
          <pc:sldMk cId="1640868251" sldId="270"/>
        </pc:sldMkLst>
        <pc:spChg chg="add mod">
          <ac:chgData name="Александр Афанасьев" userId="214d1cb78f64f7a1" providerId="LiveId" clId="{9532F5EA-B0AE-49A7-927D-C099DB81A790}" dt="2023-03-28T17:44:17.243" v="1285" actId="1076"/>
          <ac:spMkLst>
            <pc:docMk/>
            <pc:sldMk cId="1640868251" sldId="270"/>
            <ac:spMk id="2" creationId="{6CEC607E-56DF-8B5B-491E-CA89232C2729}"/>
          </ac:spMkLst>
        </pc:spChg>
        <pc:picChg chg="add mod modCrop">
          <ac:chgData name="Александр Афанасьев" userId="214d1cb78f64f7a1" providerId="LiveId" clId="{9532F5EA-B0AE-49A7-927D-C099DB81A790}" dt="2023-03-28T17:43:29.503" v="1279" actId="1076"/>
          <ac:picMkLst>
            <pc:docMk/>
            <pc:sldMk cId="1640868251" sldId="270"/>
            <ac:picMk id="4" creationId="{5DF1019A-BC74-C65B-7683-10E889DE99AF}"/>
          </ac:picMkLst>
        </pc:picChg>
        <pc:picChg chg="add del mod modCrop">
          <ac:chgData name="Александр Афанасьев" userId="214d1cb78f64f7a1" providerId="LiveId" clId="{9532F5EA-B0AE-49A7-927D-C099DB81A790}" dt="2023-03-28T17:40:00.290" v="1227" actId="478"/>
          <ac:picMkLst>
            <pc:docMk/>
            <pc:sldMk cId="1640868251" sldId="270"/>
            <ac:picMk id="6" creationId="{88CC1D3E-7924-5543-F625-C448D79592A2}"/>
          </ac:picMkLst>
        </pc:picChg>
        <pc:picChg chg="add del mod ord modCrop">
          <ac:chgData name="Александр Афанасьев" userId="214d1cb78f64f7a1" providerId="LiveId" clId="{9532F5EA-B0AE-49A7-927D-C099DB81A790}" dt="2023-03-28T17:42:54.758" v="1270" actId="21"/>
          <ac:picMkLst>
            <pc:docMk/>
            <pc:sldMk cId="1640868251" sldId="270"/>
            <ac:picMk id="8" creationId="{FF9ABAE1-6936-0F30-F2E5-A9A11F56885C}"/>
          </ac:picMkLst>
        </pc:picChg>
        <pc:picChg chg="add del mod modCrop">
          <ac:chgData name="Александр Афанасьев" userId="214d1cb78f64f7a1" providerId="LiveId" clId="{9532F5EA-B0AE-49A7-927D-C099DB81A790}" dt="2023-03-28T17:40:15.554" v="1228" actId="478"/>
          <ac:picMkLst>
            <pc:docMk/>
            <pc:sldMk cId="1640868251" sldId="270"/>
            <ac:picMk id="10" creationId="{4A816E0F-07AB-30D0-46D2-BAEC300EB711}"/>
          </ac:picMkLst>
        </pc:picChg>
        <pc:picChg chg="add mod modCrop">
          <ac:chgData name="Александр Афанасьев" userId="214d1cb78f64f7a1" providerId="LiveId" clId="{9532F5EA-B0AE-49A7-927D-C099DB81A790}" dt="2023-03-28T17:43:21.975" v="1277" actId="1076"/>
          <ac:picMkLst>
            <pc:docMk/>
            <pc:sldMk cId="1640868251" sldId="270"/>
            <ac:picMk id="12" creationId="{260C8854-87EF-9041-4E47-1B30935A452D}"/>
          </ac:picMkLst>
        </pc:picChg>
      </pc:sldChg>
      <pc:sldChg chg="addSp delSp modSp add mod ord">
        <pc:chgData name="Александр Афанасьев" userId="214d1cb78f64f7a1" providerId="LiveId" clId="{9532F5EA-B0AE-49A7-927D-C099DB81A790}" dt="2023-03-28T17:45:00.565" v="1295" actId="255"/>
        <pc:sldMkLst>
          <pc:docMk/>
          <pc:sldMk cId="977418323" sldId="271"/>
        </pc:sldMkLst>
        <pc:spChg chg="add del mod">
          <ac:chgData name="Александр Афанасьев" userId="214d1cb78f64f7a1" providerId="LiveId" clId="{9532F5EA-B0AE-49A7-927D-C099DB81A790}" dt="2023-03-26T10:24:53.562" v="827" actId="478"/>
          <ac:spMkLst>
            <pc:docMk/>
            <pc:sldMk cId="977418323" sldId="271"/>
            <ac:spMk id="3" creationId="{6FAE4AC4-B8E1-1695-E048-AA631CC81878}"/>
          </ac:spMkLst>
        </pc:spChg>
        <pc:spChg chg="add mod">
          <ac:chgData name="Александр Афанасьев" userId="214d1cb78f64f7a1" providerId="LiveId" clId="{9532F5EA-B0AE-49A7-927D-C099DB81A790}" dt="2023-03-28T17:45:00.565" v="1295" actId="255"/>
          <ac:spMkLst>
            <pc:docMk/>
            <pc:sldMk cId="977418323" sldId="271"/>
            <ac:spMk id="7" creationId="{463B7D1D-FB0A-E845-0F10-6433C5B61781}"/>
          </ac:spMkLst>
        </pc:spChg>
        <pc:picChg chg="add mod">
          <ac:chgData name="Александр Афанасьев" userId="214d1cb78f64f7a1" providerId="LiveId" clId="{9532F5EA-B0AE-49A7-927D-C099DB81A790}" dt="2023-03-28T17:44:52.465" v="1294" actId="1076"/>
          <ac:picMkLst>
            <pc:docMk/>
            <pc:sldMk cId="977418323" sldId="271"/>
            <ac:picMk id="4" creationId="{CD14869B-F62B-5A03-C10D-D79B584D877C}"/>
          </ac:picMkLst>
        </pc:picChg>
        <pc:picChg chg="add del mod">
          <ac:chgData name="Александр Афанасьев" userId="214d1cb78f64f7a1" providerId="LiveId" clId="{9532F5EA-B0AE-49A7-927D-C099DB81A790}" dt="2023-03-28T17:44:26.699" v="1286" actId="478"/>
          <ac:picMkLst>
            <pc:docMk/>
            <pc:sldMk cId="977418323" sldId="271"/>
            <ac:picMk id="5" creationId="{C9A867BC-CEDF-FF49-0483-030945E026E1}"/>
          </ac:picMkLst>
        </pc:picChg>
        <pc:picChg chg="add mod">
          <ac:chgData name="Александр Афанасьев" userId="214d1cb78f64f7a1" providerId="LiveId" clId="{9532F5EA-B0AE-49A7-927D-C099DB81A790}" dt="2023-03-28T17:44:45.571" v="1291" actId="1076"/>
          <ac:picMkLst>
            <pc:docMk/>
            <pc:sldMk cId="977418323" sldId="271"/>
            <ac:picMk id="6" creationId="{A7C75171-8B7A-E28E-52B9-AD2C9DFE8F10}"/>
          </ac:picMkLst>
        </pc:picChg>
      </pc:sldChg>
      <pc:sldChg chg="addSp delSp modSp add mod">
        <pc:chgData name="Александр Афанасьев" userId="214d1cb78f64f7a1" providerId="LiveId" clId="{9532F5EA-B0AE-49A7-927D-C099DB81A790}" dt="2023-03-28T17:49:43.995" v="1357" actId="2710"/>
        <pc:sldMkLst>
          <pc:docMk/>
          <pc:sldMk cId="1037275466" sldId="272"/>
        </pc:sldMkLst>
        <pc:spChg chg="add mod">
          <ac:chgData name="Александр Афанасьев" userId="214d1cb78f64f7a1" providerId="LiveId" clId="{9532F5EA-B0AE-49A7-927D-C099DB81A790}" dt="2023-03-28T17:49:43.995" v="1357" actId="2710"/>
          <ac:spMkLst>
            <pc:docMk/>
            <pc:sldMk cId="1037275466" sldId="272"/>
            <ac:spMk id="3" creationId="{39767692-4532-D28E-7A4D-3734E5949494}"/>
          </ac:spMkLst>
        </pc:spChg>
        <pc:picChg chg="add mod modCrop">
          <ac:chgData name="Александр Афанасьев" userId="214d1cb78f64f7a1" providerId="LiveId" clId="{9532F5EA-B0AE-49A7-927D-C099DB81A790}" dt="2023-03-28T17:49:10.818" v="1353" actId="732"/>
          <ac:picMkLst>
            <pc:docMk/>
            <pc:sldMk cId="1037275466" sldId="272"/>
            <ac:picMk id="5" creationId="{64AD917C-3670-E45D-C174-4C7795830F6B}"/>
          </ac:picMkLst>
        </pc:picChg>
        <pc:picChg chg="add mod">
          <ac:chgData name="Александр Афанасьев" userId="214d1cb78f64f7a1" providerId="LiveId" clId="{9532F5EA-B0AE-49A7-927D-C099DB81A790}" dt="2023-03-28T17:48:53.669" v="1352" actId="14100"/>
          <ac:picMkLst>
            <pc:docMk/>
            <pc:sldMk cId="1037275466" sldId="272"/>
            <ac:picMk id="7" creationId="{8C04B327-FCFE-759C-DBB9-24F1A1B205EB}"/>
          </ac:picMkLst>
        </pc:picChg>
        <pc:picChg chg="add del mod">
          <ac:chgData name="Александр Афанасьев" userId="214d1cb78f64f7a1" providerId="LiveId" clId="{9532F5EA-B0AE-49A7-927D-C099DB81A790}" dt="2023-03-28T17:48:39.378" v="1348" actId="478"/>
          <ac:picMkLst>
            <pc:docMk/>
            <pc:sldMk cId="1037275466" sldId="272"/>
            <ac:picMk id="9" creationId="{C434D264-81BE-9A5C-FA06-CC2EFE0ADAAC}"/>
          </ac:picMkLst>
        </pc:picChg>
      </pc:sldChg>
      <pc:sldChg chg="addSp delSp modSp add mod">
        <pc:chgData name="Александр Афанасьев" userId="214d1cb78f64f7a1" providerId="LiveId" clId="{9532F5EA-B0AE-49A7-927D-C099DB81A790}" dt="2023-03-28T17:48:26.322" v="1347" actId="14100"/>
        <pc:sldMkLst>
          <pc:docMk/>
          <pc:sldMk cId="1691370263" sldId="273"/>
        </pc:sldMkLst>
        <pc:spChg chg="mod">
          <ac:chgData name="Александр Афанасьев" userId="214d1cb78f64f7a1" providerId="LiveId" clId="{9532F5EA-B0AE-49A7-927D-C099DB81A790}" dt="2023-03-28T17:45:52.835" v="1328" actId="20577"/>
          <ac:spMkLst>
            <pc:docMk/>
            <pc:sldMk cId="1691370263" sldId="273"/>
            <ac:spMk id="7" creationId="{463B7D1D-FB0A-E845-0F10-6433C5B61781}"/>
          </ac:spMkLst>
        </pc:spChg>
        <pc:picChg chg="add mod modCrop">
          <ac:chgData name="Александр Афанасьев" userId="214d1cb78f64f7a1" providerId="LiveId" clId="{9532F5EA-B0AE-49A7-927D-C099DB81A790}" dt="2023-03-28T17:48:14.722" v="1346" actId="14100"/>
          <ac:picMkLst>
            <pc:docMk/>
            <pc:sldMk cId="1691370263" sldId="273"/>
            <ac:picMk id="3" creationId="{0B095F0C-D315-8C62-4F7F-7915DFDC1441}"/>
          </ac:picMkLst>
        </pc:picChg>
        <pc:picChg chg="del">
          <ac:chgData name="Александр Афанасьев" userId="214d1cb78f64f7a1" providerId="LiveId" clId="{9532F5EA-B0AE-49A7-927D-C099DB81A790}" dt="2023-03-28T17:45:17.218" v="1297" actId="478"/>
          <ac:picMkLst>
            <pc:docMk/>
            <pc:sldMk cId="1691370263" sldId="273"/>
            <ac:picMk id="4" creationId="{CD14869B-F62B-5A03-C10D-D79B584D877C}"/>
          </ac:picMkLst>
        </pc:picChg>
        <pc:picChg chg="del">
          <ac:chgData name="Александр Афанасьев" userId="214d1cb78f64f7a1" providerId="LiveId" clId="{9532F5EA-B0AE-49A7-927D-C099DB81A790}" dt="2023-03-28T17:45:18.338" v="1298" actId="478"/>
          <ac:picMkLst>
            <pc:docMk/>
            <pc:sldMk cId="1691370263" sldId="273"/>
            <ac:picMk id="6" creationId="{A7C75171-8B7A-E28E-52B9-AD2C9DFE8F10}"/>
          </ac:picMkLst>
        </pc:picChg>
        <pc:picChg chg="add mod modCrop">
          <ac:chgData name="Александр Афанасьев" userId="214d1cb78f64f7a1" providerId="LiveId" clId="{9532F5EA-B0AE-49A7-927D-C099DB81A790}" dt="2023-03-28T17:48:26.322" v="1347" actId="14100"/>
          <ac:picMkLst>
            <pc:docMk/>
            <pc:sldMk cId="1691370263" sldId="273"/>
            <ac:picMk id="8" creationId="{5A405140-5E67-117E-0C50-176F404F126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DAC87-FDCF-4AF8-92F3-634F4E6C566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7FB73-2AF6-4F72-A75F-E372ACE94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909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7FB73-2AF6-4F72-A75F-E372ACE94E3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65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20278-EFF7-94BC-C58A-D3527C02B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0580B4-49D0-A824-E976-80D0C22C7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4DB984-40D5-4C58-E162-D19CC5092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6D7CD5-57F0-FA73-72B2-45604329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9219D1-6D8C-BEBE-3352-20A57718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91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B319A-0EFE-E0A7-A4C6-41127CCD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E4C588-F53A-4DB4-2019-13C867AE9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7E31A4-CA06-206B-5F37-3D77B2285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FBBD51-810D-05AA-9546-73485C24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11A2E9-8018-FAEC-5FB9-12F45CF8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5CC900-C358-60CF-7691-F9C6465AA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E8CEFD-C114-F0B7-528C-5D5523D0B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7A5C7D-760F-3072-37F5-709E05F0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D0B6E4-70C6-3572-6D93-B0997A434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59D4FC-9781-7B5F-814B-C478B7C4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2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7A79C-A74A-B921-5401-4DB55B69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30C90B-3A55-28AC-4BFD-9F91C9544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D8907-1A57-0AF7-50AB-3EDC6C2F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2EB40C-DBBF-74B0-94EE-8D25D3FC5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3AA46B-B256-6041-AFDE-DA8847C6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80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9B21B-2038-F158-1F75-7F1715DF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786204-E6F6-CEDA-2C81-BC6AE46AB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0ADEC5-5914-118A-FEBA-BA64E91C4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539D49-E30A-26A1-D157-A1D53765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83BB74-E4EF-0888-CA02-46293843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5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549765-9F8A-D7F3-D72A-6BA99CC1D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2AC488-2945-024A-4EF2-E50E18D8FB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6D4882-3B72-832A-CDAD-686B46FEE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4C7A38-7E66-8D37-B747-5C13E96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0405C-6088-CE3D-6D23-7A680F990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EF8977-9DE6-2F89-0913-8F4E763DF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00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FF812-58A7-E8F2-46E9-BBB4683DF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5893D5-1E84-6E81-2747-FA58B2BF8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456086-00C3-EA5C-3B71-B2666EBAB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13C4EE7-D060-5892-8A3F-95A9486527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62CC37-9F0E-1B39-73B9-5DB7E74EC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3BB35F-E8E6-226E-E52A-FA75C40B7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4DC3D8F-E1FA-F3FB-6C0A-313A6255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B624DF-A635-31DB-3C55-193FFA0A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8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D8E11-E9E4-D324-515E-6081C3925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F55B3BA-0EC5-160A-A8FE-C95FDFFF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51A006-BC05-C9F7-B30F-C119EFE8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A04473-5F5C-F9FD-E377-24A703DB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77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5B6E873-A0C0-158D-A2A0-4EC645EF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289D02-2F61-E582-79BE-A48737B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05DE35-30F4-A473-7B30-E4ECB6AB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9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D7E60-818C-17BD-1C38-AB4ACD082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6CAD2F-1BE1-E358-C312-509E5377D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FFCC70-7966-7960-30B4-11A4DBB5E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377B71-CE6B-527D-D54D-FD499A7B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CC5E2A-5B36-4256-8B9B-217FC0FE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0E1BE4-6C06-BAEA-CC4A-2AAD3F80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3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9500BB-4237-0ACA-5DC8-624DF4DF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AD87E0F-2BC3-F5AD-2EF2-550FDCF6E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16645A-1C4C-97B1-901F-C52D45192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FC861E-F7C0-B5BD-1BDB-6FE03B08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4DC479-2C7A-D72E-7AE9-E1D43961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418A35-367B-F045-B744-69BE5DA4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7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A65C5-51CE-8E1E-5707-F4538FBAB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98E4AF-6632-80A5-E23C-B1DB03CE8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81B8FC-C577-E3CE-764A-0D160D15E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4E8F-9793-4F1C-B12E-B4E4ABC8A6C5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487220-D97E-C76A-96B5-671882C2F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EA2F6-DD58-A2E8-F730-8FE421B01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25D8-943A-460D-A294-5BC222910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7B84F0-813D-D590-E22A-842F1FCF31A8}"/>
              </a:ext>
            </a:extLst>
          </p:cNvPr>
          <p:cNvSpPr txBox="1"/>
          <p:nvPr/>
        </p:nvSpPr>
        <p:spPr>
          <a:xfrm>
            <a:off x="655982" y="1774282"/>
            <a:ext cx="10217425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ctr"/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опыта работы </a:t>
            </a:r>
            <a:endParaRPr lang="ru-RU" sz="4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ctr"/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МАДОУ «</a:t>
            </a: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етский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сад «Улыбка»</a:t>
            </a:r>
          </a:p>
          <a:p>
            <a:pPr indent="450850" algn="ctr"/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«Формирование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 финансовой грамотности посредством игровой деятельности 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дошкольников»</a:t>
            </a:r>
          </a:p>
          <a:p>
            <a:pPr indent="450850" algn="ctr"/>
            <a:endParaRPr lang="ru-RU" sz="4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r"/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Автор: Афанасьева Наталья Владимировна, воспитатель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CF0392-37AD-5429-7140-776E377B52A5}"/>
              </a:ext>
            </a:extLst>
          </p:cNvPr>
          <p:cNvSpPr txBox="1"/>
          <p:nvPr/>
        </p:nvSpPr>
        <p:spPr>
          <a:xfrm>
            <a:off x="2196966" y="167947"/>
            <a:ext cx="84870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«Детский сад «Улыбка» п. Малиновский»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CBB3FA-6D81-AF4B-FE2D-28CA6C33D4A1}"/>
              </a:ext>
            </a:extLst>
          </p:cNvPr>
          <p:cNvSpPr txBox="1"/>
          <p:nvPr/>
        </p:nvSpPr>
        <p:spPr>
          <a:xfrm>
            <a:off x="5313145" y="6458552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2023г</a:t>
            </a:r>
          </a:p>
        </p:txBody>
      </p:sp>
    </p:spTree>
    <p:extLst>
      <p:ext uri="{BB962C8B-B14F-4D97-AF65-F5344CB8AC3E}">
        <p14:creationId xmlns:p14="http://schemas.microsoft.com/office/powerpoint/2010/main" val="3592168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>
            <a:extLst>
              <a:ext uri="{FF2B5EF4-FFF2-40B4-BE49-F238E27FC236}">
                <a16:creationId xmlns:a16="http://schemas.microsoft.com/office/drawing/2014/main" id="{3332498A-EBF0-84A3-AECF-EB80D6E4BD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4" b="5614"/>
          <a:stretch/>
        </p:blipFill>
        <p:spPr bwMode="auto">
          <a:xfrm>
            <a:off x="136302" y="147988"/>
            <a:ext cx="4336307" cy="67100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HP\Desktop\risunok1_0.jpg">
            <a:extLst>
              <a:ext uri="{FF2B5EF4-FFF2-40B4-BE49-F238E27FC236}">
                <a16:creationId xmlns:a16="http://schemas.microsoft.com/office/drawing/2014/main" id="{4C366C1D-49E5-4748-576C-7464D30BB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7313" y="0"/>
            <a:ext cx="6854687" cy="50487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DC1590-1068-EBF1-44AE-96BAE2013BD7}"/>
              </a:ext>
            </a:extLst>
          </p:cNvPr>
          <p:cNvSpPr txBox="1"/>
          <p:nvPr/>
        </p:nvSpPr>
        <p:spPr>
          <a:xfrm>
            <a:off x="5058270" y="5267739"/>
            <a:ext cx="55290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«Парикмахерская»</a:t>
            </a:r>
          </a:p>
        </p:txBody>
      </p:sp>
    </p:spTree>
    <p:extLst>
      <p:ext uri="{BB962C8B-B14F-4D97-AF65-F5344CB8AC3E}">
        <p14:creationId xmlns:p14="http://schemas.microsoft.com/office/powerpoint/2010/main" val="207757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EC607E-56DF-8B5B-491E-CA89232C2729}"/>
              </a:ext>
            </a:extLst>
          </p:cNvPr>
          <p:cNvSpPr txBox="1"/>
          <p:nvPr/>
        </p:nvSpPr>
        <p:spPr>
          <a:xfrm>
            <a:off x="525198" y="441789"/>
            <a:ext cx="5267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«Моё Кафе»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F1019A-BC74-C65B-7683-10E889DE99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93" t="3428" r="16513" b="22228"/>
          <a:stretch/>
        </p:blipFill>
        <p:spPr>
          <a:xfrm>
            <a:off x="0" y="3226086"/>
            <a:ext cx="6235898" cy="35401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60C8854-87EF-9041-4E47-1B30935A452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3" t="11" r="26383" b="24791"/>
          <a:stretch/>
        </p:blipFill>
        <p:spPr>
          <a:xfrm>
            <a:off x="6231109" y="956050"/>
            <a:ext cx="5960891" cy="4417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40868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CD14869B-F62B-5A03-C10D-D79B584D8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587964" y="1608612"/>
            <a:ext cx="5887370" cy="43134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C75171-8B7A-E28E-52B9-AD2C9DFE8F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2" r="8611"/>
          <a:stretch/>
        </p:blipFill>
        <p:spPr bwMode="auto">
          <a:xfrm>
            <a:off x="4953679" y="1309454"/>
            <a:ext cx="7025744" cy="46701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3B7D1D-FB0A-E845-0F10-6433C5B61781}"/>
              </a:ext>
            </a:extLst>
          </p:cNvPr>
          <p:cNvSpPr txBox="1"/>
          <p:nvPr/>
        </p:nvSpPr>
        <p:spPr>
          <a:xfrm>
            <a:off x="3019927" y="0"/>
            <a:ext cx="72937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Лэпбук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«В мире финансов»</a:t>
            </a:r>
          </a:p>
        </p:txBody>
      </p:sp>
    </p:spTree>
    <p:extLst>
      <p:ext uri="{BB962C8B-B14F-4D97-AF65-F5344CB8AC3E}">
        <p14:creationId xmlns:p14="http://schemas.microsoft.com/office/powerpoint/2010/main" val="977418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3B7D1D-FB0A-E845-0F10-6433C5B61781}"/>
              </a:ext>
            </a:extLst>
          </p:cNvPr>
          <p:cNvSpPr txBox="1"/>
          <p:nvPr/>
        </p:nvSpPr>
        <p:spPr>
          <a:xfrm>
            <a:off x="3019927" y="0"/>
            <a:ext cx="77993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Лэпбук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«Юные экономисты»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B095F0C-D315-8C62-4F7F-7915DFDC14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3" t="22738" r="3569" b="4406"/>
          <a:stretch/>
        </p:blipFill>
        <p:spPr>
          <a:xfrm>
            <a:off x="0" y="2911476"/>
            <a:ext cx="6003235" cy="38272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405140-5E67-117E-0C50-176F404F126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5" t="19173" b="2078"/>
          <a:stretch/>
        </p:blipFill>
        <p:spPr>
          <a:xfrm>
            <a:off x="5514808" y="765313"/>
            <a:ext cx="6677192" cy="43334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91370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767692-4532-D28E-7A4D-3734E5949494}"/>
              </a:ext>
            </a:extLst>
          </p:cNvPr>
          <p:cNvSpPr txBox="1"/>
          <p:nvPr/>
        </p:nvSpPr>
        <p:spPr>
          <a:xfrm>
            <a:off x="-124110" y="0"/>
            <a:ext cx="539184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 - игра «Разумные траты сказочных героев»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AD917C-3670-E45D-C174-4C7795830F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53" t="-3964" r="-1" b="-1"/>
          <a:stretch/>
        </p:blipFill>
        <p:spPr>
          <a:xfrm>
            <a:off x="-139148" y="3289852"/>
            <a:ext cx="6052931" cy="35681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C04B327-FCFE-759C-DBB9-24F1A1B205E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789" y="803860"/>
            <a:ext cx="6822601" cy="3837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37275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767692-4532-D28E-7A4D-3734E5949494}"/>
              </a:ext>
            </a:extLst>
          </p:cNvPr>
          <p:cNvSpPr txBox="1"/>
          <p:nvPr/>
        </p:nvSpPr>
        <p:spPr>
          <a:xfrm>
            <a:off x="-124110" y="0"/>
            <a:ext cx="539184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761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767692-4532-D28E-7A4D-3734E5949494}"/>
              </a:ext>
            </a:extLst>
          </p:cNvPr>
          <p:cNvSpPr txBox="1"/>
          <p:nvPr/>
        </p:nvSpPr>
        <p:spPr>
          <a:xfrm>
            <a:off x="-124110" y="0"/>
            <a:ext cx="539184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69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98" y="3570974"/>
            <a:ext cx="5843601" cy="328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288C4B-3E1A-20A3-6182-0F7457FBE6B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48" y="4047256"/>
            <a:ext cx="4038827" cy="26914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27D9D7-EA7A-55F1-90F8-78EDBD0F2F67}"/>
              </a:ext>
            </a:extLst>
          </p:cNvPr>
          <p:cNvSpPr txBox="1"/>
          <p:nvPr/>
        </p:nvSpPr>
        <p:spPr>
          <a:xfrm>
            <a:off x="665923" y="559680"/>
            <a:ext cx="1136042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Игра </a:t>
            </a:r>
            <a:r>
              <a:rPr lang="ru-RU" sz="4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развития финансовой грамотности у дошкольников является эффективным педагогическим средством, обеспечивающим формирование представлений об основных экономических категориях</a:t>
            </a:r>
            <a:endParaRPr lang="ru-RU" sz="4200" b="1" dirty="0"/>
          </a:p>
        </p:txBody>
      </p:sp>
    </p:spTree>
    <p:extLst>
      <p:ext uri="{BB962C8B-B14F-4D97-AF65-F5344CB8AC3E}">
        <p14:creationId xmlns:p14="http://schemas.microsoft.com/office/powerpoint/2010/main" val="4261289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411" y="-87982"/>
            <a:ext cx="12348411" cy="694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1C03DE-DF03-D3F7-D3D6-7910ACB239D4}"/>
              </a:ext>
            </a:extLst>
          </p:cNvPr>
          <p:cNvSpPr txBox="1"/>
          <p:nvPr/>
        </p:nvSpPr>
        <p:spPr>
          <a:xfrm>
            <a:off x="748574" y="1726270"/>
            <a:ext cx="103640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endParaRPr lang="ru-RU" sz="8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7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2674620"/>
            <a:ext cx="74371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8E316EB-0B16-4B7E-8CEF-B3C88C9016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0" t="3557" r="7912" b="11521"/>
          <a:stretch/>
        </p:blipFill>
        <p:spPr>
          <a:xfrm>
            <a:off x="269508" y="2200845"/>
            <a:ext cx="4417996" cy="47437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AC6B3E-24B1-05AA-162D-8D85EA1CDFF5}"/>
              </a:ext>
            </a:extLst>
          </p:cNvPr>
          <p:cNvSpPr txBox="1"/>
          <p:nvPr/>
        </p:nvSpPr>
        <p:spPr>
          <a:xfrm>
            <a:off x="397565" y="588556"/>
            <a:ext cx="11569147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/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Финансовая грамотность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особое качество, формируемое у людей с самого раннего возраста, показывающее умение человека зарабатывать деньги и грамотно ими распоряжаться.</a:t>
            </a:r>
          </a:p>
        </p:txBody>
      </p:sp>
    </p:spTree>
    <p:extLst>
      <p:ext uri="{BB962C8B-B14F-4D97-AF65-F5344CB8AC3E}">
        <p14:creationId xmlns:p14="http://schemas.microsoft.com/office/powerpoint/2010/main" val="333034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398" y="3570974"/>
            <a:ext cx="5843601" cy="328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288C4B-3E1A-20A3-6182-0F7457FBE6B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48" y="4047256"/>
            <a:ext cx="4038827" cy="26914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27D9D7-EA7A-55F1-90F8-78EDBD0F2F67}"/>
              </a:ext>
            </a:extLst>
          </p:cNvPr>
          <p:cNvSpPr txBox="1"/>
          <p:nvPr/>
        </p:nvSpPr>
        <p:spPr>
          <a:xfrm>
            <a:off x="665923" y="559680"/>
            <a:ext cx="1136042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еоспорима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элементарного экономического образования детей дошкольного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8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078" y="3888606"/>
            <a:ext cx="5278922" cy="296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3A6B0510-B7AB-4D06-19D4-EFE6956BCF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5" t="7103" r="4053" b="-309"/>
          <a:stretch/>
        </p:blipFill>
        <p:spPr bwMode="auto">
          <a:xfrm>
            <a:off x="-384611" y="2324502"/>
            <a:ext cx="7690186" cy="43987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C0688D-1259-58A3-C9D8-784B8B759A39}"/>
              </a:ext>
            </a:extLst>
          </p:cNvPr>
          <p:cNvSpPr txBox="1"/>
          <p:nvPr/>
        </p:nvSpPr>
        <p:spPr>
          <a:xfrm>
            <a:off x="-849429" y="0"/>
            <a:ext cx="84702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ctr">
              <a:spcAft>
                <a:spcPts val="800"/>
              </a:spcAft>
            </a:pPr>
            <a:r>
              <a:rPr lang="ru-RU" sz="5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педагогов возникает вопрос</a:t>
            </a:r>
            <a:r>
              <a:rPr lang="ru-RU" sz="54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Пузырек для мыслей: облако 3">
            <a:extLst>
              <a:ext uri="{FF2B5EF4-FFF2-40B4-BE49-F238E27FC236}">
                <a16:creationId xmlns:a16="http://schemas.microsoft.com/office/drawing/2014/main" id="{39FAED57-5F24-7272-DCD4-CFA8021AEEB2}"/>
              </a:ext>
            </a:extLst>
          </p:cNvPr>
          <p:cNvSpPr/>
          <p:nvPr/>
        </p:nvSpPr>
        <p:spPr>
          <a:xfrm rot="21007832">
            <a:off x="5466522" y="637675"/>
            <a:ext cx="6528963" cy="4401464"/>
          </a:xfrm>
          <a:prstGeom prst="cloudCallout">
            <a:avLst>
              <a:gd name="adj1" fmla="val -76429"/>
              <a:gd name="adj2" fmla="val -15954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 объяснить детям интересно и понятно что такое финансовая грамотность</a:t>
            </a:r>
            <a:endParaRPr lang="ru-RU" sz="3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32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4026"/>
            <a:ext cx="12192000" cy="593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1F85F9-15B3-8858-691B-CD30C113FD0E}"/>
              </a:ext>
            </a:extLst>
          </p:cNvPr>
          <p:cNvSpPr txBox="1"/>
          <p:nvPr/>
        </p:nvSpPr>
        <p:spPr>
          <a:xfrm>
            <a:off x="1867302" y="0"/>
            <a:ext cx="5783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Настольно-печатные игры</a:t>
            </a:r>
            <a:endParaRPr lang="ru-RU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E31F5-EE58-606B-ECB3-28292633DCDD}"/>
              </a:ext>
            </a:extLst>
          </p:cNvPr>
          <p:cNvSpPr txBox="1"/>
          <p:nvPr/>
        </p:nvSpPr>
        <p:spPr>
          <a:xfrm>
            <a:off x="360842" y="378327"/>
            <a:ext cx="115959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67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4026"/>
            <a:ext cx="12192000" cy="593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C92727-E731-8F08-854C-FD29D2F67B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4" t="4875" r="27258" b="-978"/>
          <a:stretch/>
        </p:blipFill>
        <p:spPr>
          <a:xfrm>
            <a:off x="0" y="1338823"/>
            <a:ext cx="5595730" cy="5370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17EDB8-0163-84C4-76F6-EDB3B8460A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2" t="5815" r="24790" b="250"/>
          <a:stretch/>
        </p:blipFill>
        <p:spPr>
          <a:xfrm>
            <a:off x="6227281" y="1321905"/>
            <a:ext cx="5964720" cy="54367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1F85F9-15B3-8858-691B-CD30C113FD0E}"/>
              </a:ext>
            </a:extLst>
          </p:cNvPr>
          <p:cNvSpPr txBox="1"/>
          <p:nvPr/>
        </p:nvSpPr>
        <p:spPr>
          <a:xfrm>
            <a:off x="1867302" y="0"/>
            <a:ext cx="9841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дидактических игр «Магазин»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E31F5-EE58-606B-ECB3-28292633DCDD}"/>
              </a:ext>
            </a:extLst>
          </p:cNvPr>
          <p:cNvSpPr txBox="1"/>
          <p:nvPr/>
        </p:nvSpPr>
        <p:spPr>
          <a:xfrm>
            <a:off x="360842" y="378327"/>
            <a:ext cx="115959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8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8F89AAD6-AC45-A910-4B45-D853FA20AE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67" r="9320"/>
          <a:stretch/>
        </p:blipFill>
        <p:spPr bwMode="auto">
          <a:xfrm>
            <a:off x="5892489" y="2057400"/>
            <a:ext cx="6299511" cy="480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1D07E57-49C4-9961-BAA9-ABFF7E82AE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9"/>
          <a:stretch/>
        </p:blipFill>
        <p:spPr bwMode="auto">
          <a:xfrm>
            <a:off x="0" y="547156"/>
            <a:ext cx="7030906" cy="46013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40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398" y="3042786"/>
            <a:ext cx="6782602" cy="381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FCB2C1-69AF-DB07-05A2-C70C1C461146}"/>
              </a:ext>
            </a:extLst>
          </p:cNvPr>
          <p:cNvSpPr txBox="1"/>
          <p:nvPr/>
        </p:nvSpPr>
        <p:spPr>
          <a:xfrm>
            <a:off x="2897204" y="86628"/>
            <a:ext cx="52511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«Магазин продуктов»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2F1D3D8-77FF-156E-884F-253536A312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47" t="880" r="27402" b="-537"/>
          <a:stretch/>
        </p:blipFill>
        <p:spPr>
          <a:xfrm rot="5400000">
            <a:off x="6376236" y="843453"/>
            <a:ext cx="5791367" cy="58401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12079B-B551-1A8B-C712-6B769F8E945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78" t="23410" r="31426" b="3894"/>
          <a:stretch/>
        </p:blipFill>
        <p:spPr>
          <a:xfrm>
            <a:off x="0" y="1028112"/>
            <a:ext cx="6182139" cy="55515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3645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3233D3-FDCF-2D0E-C06A-5862052E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758" y="3377114"/>
            <a:ext cx="6188242" cy="34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>
            <a:extLst>
              <a:ext uri="{FF2B5EF4-FFF2-40B4-BE49-F238E27FC236}">
                <a16:creationId xmlns:a16="http://schemas.microsoft.com/office/drawing/2014/main" id="{8887B829-EA88-9571-9050-04A553D5CB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84" r="32615" b="185"/>
          <a:stretch/>
        </p:blipFill>
        <p:spPr bwMode="auto">
          <a:xfrm>
            <a:off x="0" y="2702408"/>
            <a:ext cx="6579704" cy="40363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" name="Picture 5">
            <a:extLst>
              <a:ext uri="{FF2B5EF4-FFF2-40B4-BE49-F238E27FC236}">
                <a16:creationId xmlns:a16="http://schemas.microsoft.com/office/drawing/2014/main" id="{FB8A2A1C-0781-CF17-0A80-A0052F36AE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4" t="4675" r="12642" b="4344"/>
          <a:stretch/>
        </p:blipFill>
        <p:spPr bwMode="auto">
          <a:xfrm>
            <a:off x="5744817" y="80479"/>
            <a:ext cx="6447183" cy="38951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7A78A1-1B8C-C320-C882-8F215AA05B68}"/>
              </a:ext>
            </a:extLst>
          </p:cNvPr>
          <p:cNvSpPr txBox="1"/>
          <p:nvPr/>
        </p:nvSpPr>
        <p:spPr>
          <a:xfrm>
            <a:off x="1243646" y="576469"/>
            <a:ext cx="3522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«Банкомат»</a:t>
            </a:r>
          </a:p>
        </p:txBody>
      </p:sp>
    </p:spTree>
    <p:extLst>
      <p:ext uri="{BB962C8B-B14F-4D97-AF65-F5344CB8AC3E}">
        <p14:creationId xmlns:p14="http://schemas.microsoft.com/office/powerpoint/2010/main" val="3404168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162</Words>
  <Application>Microsoft Office PowerPoint</Application>
  <PresentationFormat>Широкоэкранный</PresentationFormat>
  <Paragraphs>28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Афанасьев</dc:creator>
  <cp:lastModifiedBy>Пользователь</cp:lastModifiedBy>
  <cp:revision>5</cp:revision>
  <dcterms:created xsi:type="dcterms:W3CDTF">2023-03-26T06:36:42Z</dcterms:created>
  <dcterms:modified xsi:type="dcterms:W3CDTF">2023-03-29T08:18:07Z</dcterms:modified>
</cp:coreProperties>
</file>